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56"/>
  </p:notesMasterIdLst>
  <p:handoutMasterIdLst>
    <p:handoutMasterId r:id="rId57"/>
  </p:handoutMasterIdLst>
  <p:sldIdLst>
    <p:sldId id="598" r:id="rId3"/>
    <p:sldId id="331" r:id="rId4"/>
    <p:sldId id="367" r:id="rId5"/>
    <p:sldId id="378" r:id="rId6"/>
    <p:sldId id="372" r:id="rId7"/>
    <p:sldId id="371" r:id="rId8"/>
    <p:sldId id="379" r:id="rId9"/>
    <p:sldId id="381" r:id="rId10"/>
    <p:sldId id="429" r:id="rId11"/>
    <p:sldId id="433" r:id="rId12"/>
    <p:sldId id="383" r:id="rId13"/>
    <p:sldId id="432" r:id="rId14"/>
    <p:sldId id="599" r:id="rId15"/>
    <p:sldId id="435" r:id="rId16"/>
    <p:sldId id="434" r:id="rId17"/>
    <p:sldId id="436" r:id="rId18"/>
    <p:sldId id="530" r:id="rId19"/>
    <p:sldId id="457" r:id="rId20"/>
    <p:sldId id="459" r:id="rId21"/>
    <p:sldId id="529" r:id="rId22"/>
    <p:sldId id="441" r:id="rId23"/>
    <p:sldId id="442" r:id="rId24"/>
    <p:sldId id="443" r:id="rId25"/>
    <p:sldId id="564" r:id="rId26"/>
    <p:sldId id="566" r:id="rId27"/>
    <p:sldId id="472" r:id="rId28"/>
    <p:sldId id="570" r:id="rId29"/>
    <p:sldId id="476" r:id="rId30"/>
    <p:sldId id="469" r:id="rId31"/>
    <p:sldId id="489" r:id="rId32"/>
    <p:sldId id="569" r:id="rId33"/>
    <p:sldId id="568" r:id="rId34"/>
    <p:sldId id="562" r:id="rId35"/>
    <p:sldId id="557" r:id="rId36"/>
    <p:sldId id="563" r:id="rId37"/>
    <p:sldId id="571" r:id="rId38"/>
    <p:sldId id="481" r:id="rId39"/>
    <p:sldId id="493" r:id="rId40"/>
    <p:sldId id="491" r:id="rId41"/>
    <p:sldId id="479" r:id="rId42"/>
    <p:sldId id="480" r:id="rId43"/>
    <p:sldId id="482" r:id="rId44"/>
    <p:sldId id="483" r:id="rId45"/>
    <p:sldId id="484" r:id="rId46"/>
    <p:sldId id="485" r:id="rId47"/>
    <p:sldId id="495" r:id="rId48"/>
    <p:sldId id="486" r:id="rId49"/>
    <p:sldId id="487" r:id="rId50"/>
    <p:sldId id="497" r:id="rId51"/>
    <p:sldId id="501" r:id="rId52"/>
    <p:sldId id="502" r:id="rId53"/>
    <p:sldId id="524" r:id="rId54"/>
    <p:sldId id="600"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B9"/>
    <a:srgbClr val="0432FF"/>
    <a:srgbClr val="001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336732-C8B6-1247-BB98-8D90FCEB993F}" v="1" dt="2021-01-12T06:42:57.855"/>
  </p1510:revLst>
</p1510:revInfo>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11"/>
    <p:restoredTop sz="84367"/>
  </p:normalViewPr>
  <p:slideViewPr>
    <p:cSldViewPr snapToGrid="0" snapToObjects="1">
      <p:cViewPr varScale="1">
        <p:scale>
          <a:sx n="106" d="100"/>
          <a:sy n="106" d="100"/>
        </p:scale>
        <p:origin x="10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 Z" userId="0598117016cd6850" providerId="LiveId" clId="{1E336732-C8B6-1247-BB98-8D90FCEB993F}"/>
    <pc:docChg chg="custSel modSld">
      <pc:chgData name="Q Z" userId="0598117016cd6850" providerId="LiveId" clId="{1E336732-C8B6-1247-BB98-8D90FCEB993F}" dt="2021-01-12T06:42:57.854" v="267"/>
      <pc:docMkLst>
        <pc:docMk/>
      </pc:docMkLst>
      <pc:sldChg chg="addSp">
        <pc:chgData name="Q Z" userId="0598117016cd6850" providerId="LiveId" clId="{1E336732-C8B6-1247-BB98-8D90FCEB993F}" dt="2021-01-12T06:42:57.854" v="267"/>
        <pc:sldMkLst>
          <pc:docMk/>
          <pc:sldMk cId="532418191" sldId="261"/>
        </pc:sldMkLst>
        <pc:inkChg chg="add">
          <ac:chgData name="Q Z" userId="0598117016cd6850" providerId="LiveId" clId="{1E336732-C8B6-1247-BB98-8D90FCEB993F}" dt="2021-01-12T06:42:57.854" v="267"/>
          <ac:inkMkLst>
            <pc:docMk/>
            <pc:sldMk cId="532418191" sldId="261"/>
            <ac:inkMk id="3" creationId="{A30FF634-57C9-7447-A2A9-0989AB6EC147}"/>
          </ac:inkMkLst>
        </pc:inkChg>
      </pc:sldChg>
      <pc:sldChg chg="addSp">
        <pc:chgData name="Q Z" userId="0598117016cd6850" providerId="LiveId" clId="{1E336732-C8B6-1247-BB98-8D90FCEB993F}" dt="2021-01-12T06:42:57.854" v="267"/>
        <pc:sldMkLst>
          <pc:docMk/>
          <pc:sldMk cId="200450022" sldId="262"/>
        </pc:sldMkLst>
        <pc:inkChg chg="add">
          <ac:chgData name="Q Z" userId="0598117016cd6850" providerId="LiveId" clId="{1E336732-C8B6-1247-BB98-8D90FCEB993F}" dt="2021-01-12T06:42:57.854" v="267"/>
          <ac:inkMkLst>
            <pc:docMk/>
            <pc:sldMk cId="200450022" sldId="262"/>
            <ac:inkMk id="3" creationId="{60C952EA-9E65-F140-B5F4-DC99132B4E6A}"/>
          </ac:inkMkLst>
        </pc:inkChg>
      </pc:sldChg>
      <pc:sldChg chg="addSp">
        <pc:chgData name="Q Z" userId="0598117016cd6850" providerId="LiveId" clId="{1E336732-C8B6-1247-BB98-8D90FCEB993F}" dt="2021-01-12T06:42:57.854" v="267"/>
        <pc:sldMkLst>
          <pc:docMk/>
          <pc:sldMk cId="2495955489" sldId="264"/>
        </pc:sldMkLst>
        <pc:inkChg chg="add">
          <ac:chgData name="Q Z" userId="0598117016cd6850" providerId="LiveId" clId="{1E336732-C8B6-1247-BB98-8D90FCEB993F}" dt="2021-01-12T06:42:57.854" v="267"/>
          <ac:inkMkLst>
            <pc:docMk/>
            <pc:sldMk cId="2495955489" sldId="264"/>
            <ac:inkMk id="6" creationId="{32BCD74E-1CC4-E842-8CA9-181800AB9985}"/>
          </ac:inkMkLst>
        </pc:inkChg>
      </pc:sldChg>
      <pc:sldChg chg="addSp">
        <pc:chgData name="Q Z" userId="0598117016cd6850" providerId="LiveId" clId="{1E336732-C8B6-1247-BB98-8D90FCEB993F}" dt="2021-01-12T06:42:57.854" v="267"/>
        <pc:sldMkLst>
          <pc:docMk/>
          <pc:sldMk cId="3318632322" sldId="265"/>
        </pc:sldMkLst>
        <pc:inkChg chg="add">
          <ac:chgData name="Q Z" userId="0598117016cd6850" providerId="LiveId" clId="{1E336732-C8B6-1247-BB98-8D90FCEB993F}" dt="2021-01-12T06:42:57.854" v="267"/>
          <ac:inkMkLst>
            <pc:docMk/>
            <pc:sldMk cId="3318632322" sldId="265"/>
            <ac:inkMk id="4" creationId="{B8BFEC17-95EF-214A-97B0-07A7611296C6}"/>
          </ac:inkMkLst>
        </pc:inkChg>
      </pc:sldChg>
      <pc:sldChg chg="addSp">
        <pc:chgData name="Q Z" userId="0598117016cd6850" providerId="LiveId" clId="{1E336732-C8B6-1247-BB98-8D90FCEB993F}" dt="2021-01-12T06:42:57.854" v="267"/>
        <pc:sldMkLst>
          <pc:docMk/>
          <pc:sldMk cId="502340965" sldId="274"/>
        </pc:sldMkLst>
        <pc:inkChg chg="add">
          <ac:chgData name="Q Z" userId="0598117016cd6850" providerId="LiveId" clId="{1E336732-C8B6-1247-BB98-8D90FCEB993F}" dt="2021-01-12T06:42:57.854" v="267"/>
          <ac:inkMkLst>
            <pc:docMk/>
            <pc:sldMk cId="502340965" sldId="274"/>
            <ac:inkMk id="5" creationId="{86494887-27ED-4E4F-AE19-1D4461D58E14}"/>
          </ac:inkMkLst>
        </pc:inkChg>
      </pc:sldChg>
      <pc:sldChg chg="addSp">
        <pc:chgData name="Q Z" userId="0598117016cd6850" providerId="LiveId" clId="{1E336732-C8B6-1247-BB98-8D90FCEB993F}" dt="2021-01-12T06:42:57.854" v="267"/>
        <pc:sldMkLst>
          <pc:docMk/>
          <pc:sldMk cId="3678248846" sldId="277"/>
        </pc:sldMkLst>
        <pc:inkChg chg="add">
          <ac:chgData name="Q Z" userId="0598117016cd6850" providerId="LiveId" clId="{1E336732-C8B6-1247-BB98-8D90FCEB993F}" dt="2021-01-12T06:42:57.854" v="267"/>
          <ac:inkMkLst>
            <pc:docMk/>
            <pc:sldMk cId="3678248846" sldId="277"/>
            <ac:inkMk id="5" creationId="{EF01DF33-D127-9845-9AB3-86A8074B59B4}"/>
          </ac:inkMkLst>
        </pc:inkChg>
      </pc:sldChg>
      <pc:sldChg chg="addSp">
        <pc:chgData name="Q Z" userId="0598117016cd6850" providerId="LiveId" clId="{1E336732-C8B6-1247-BB98-8D90FCEB993F}" dt="2021-01-12T06:42:57.854" v="267"/>
        <pc:sldMkLst>
          <pc:docMk/>
          <pc:sldMk cId="2548179530" sldId="281"/>
        </pc:sldMkLst>
        <pc:inkChg chg="add">
          <ac:chgData name="Q Z" userId="0598117016cd6850" providerId="LiveId" clId="{1E336732-C8B6-1247-BB98-8D90FCEB993F}" dt="2021-01-12T06:42:57.854" v="267"/>
          <ac:inkMkLst>
            <pc:docMk/>
            <pc:sldMk cId="2548179530" sldId="281"/>
            <ac:inkMk id="5" creationId="{FCF82DE6-E3B1-C24C-8507-9D117A6BDB32}"/>
          </ac:inkMkLst>
        </pc:inkChg>
      </pc:sldChg>
      <pc:sldChg chg="addSp">
        <pc:chgData name="Q Z" userId="0598117016cd6850" providerId="LiveId" clId="{1E336732-C8B6-1247-BB98-8D90FCEB993F}" dt="2021-01-12T06:42:57.854" v="267"/>
        <pc:sldMkLst>
          <pc:docMk/>
          <pc:sldMk cId="1688405579" sldId="283"/>
        </pc:sldMkLst>
        <pc:inkChg chg="add">
          <ac:chgData name="Q Z" userId="0598117016cd6850" providerId="LiveId" clId="{1E336732-C8B6-1247-BB98-8D90FCEB993F}" dt="2021-01-12T06:42:57.854" v="267"/>
          <ac:inkMkLst>
            <pc:docMk/>
            <pc:sldMk cId="1688405579" sldId="283"/>
            <ac:inkMk id="4" creationId="{1EE2DC9D-3483-374E-9030-025F16FF530B}"/>
          </ac:inkMkLst>
        </pc:inkChg>
      </pc:sldChg>
      <pc:sldChg chg="addSp">
        <pc:chgData name="Q Z" userId="0598117016cd6850" providerId="LiveId" clId="{1E336732-C8B6-1247-BB98-8D90FCEB993F}" dt="2021-01-12T06:42:57.854" v="267"/>
        <pc:sldMkLst>
          <pc:docMk/>
          <pc:sldMk cId="1740026222" sldId="286"/>
        </pc:sldMkLst>
        <pc:inkChg chg="add">
          <ac:chgData name="Q Z" userId="0598117016cd6850" providerId="LiveId" clId="{1E336732-C8B6-1247-BB98-8D90FCEB993F}" dt="2021-01-12T06:42:57.854" v="267"/>
          <ac:inkMkLst>
            <pc:docMk/>
            <pc:sldMk cId="1740026222" sldId="286"/>
            <ac:inkMk id="5" creationId="{51BFC437-AB53-E04E-B9D7-7F023A3FBEA2}"/>
          </ac:inkMkLst>
        </pc:inkChg>
      </pc:sldChg>
      <pc:sldChg chg="addSp">
        <pc:chgData name="Q Z" userId="0598117016cd6850" providerId="LiveId" clId="{1E336732-C8B6-1247-BB98-8D90FCEB993F}" dt="2021-01-12T06:42:57.854" v="267"/>
        <pc:sldMkLst>
          <pc:docMk/>
          <pc:sldMk cId="1144012446" sldId="295"/>
        </pc:sldMkLst>
        <pc:inkChg chg="add">
          <ac:chgData name="Q Z" userId="0598117016cd6850" providerId="LiveId" clId="{1E336732-C8B6-1247-BB98-8D90FCEB993F}" dt="2021-01-12T06:42:57.854" v="267"/>
          <ac:inkMkLst>
            <pc:docMk/>
            <pc:sldMk cId="1144012446" sldId="295"/>
            <ac:inkMk id="4" creationId="{3C202D86-3016-534E-83B1-6176C2AE0675}"/>
          </ac:inkMkLst>
        </pc:inkChg>
      </pc:sldChg>
      <pc:sldChg chg="addSp">
        <pc:chgData name="Q Z" userId="0598117016cd6850" providerId="LiveId" clId="{1E336732-C8B6-1247-BB98-8D90FCEB993F}" dt="2021-01-12T06:42:57.854" v="267"/>
        <pc:sldMkLst>
          <pc:docMk/>
          <pc:sldMk cId="800579994" sldId="298"/>
        </pc:sldMkLst>
        <pc:inkChg chg="add">
          <ac:chgData name="Q Z" userId="0598117016cd6850" providerId="LiveId" clId="{1E336732-C8B6-1247-BB98-8D90FCEB993F}" dt="2021-01-12T06:42:57.854" v="267"/>
          <ac:inkMkLst>
            <pc:docMk/>
            <pc:sldMk cId="800579994" sldId="298"/>
            <ac:inkMk id="3" creationId="{B1D23E70-D545-4040-85EB-59B1CFB82A4A}"/>
          </ac:inkMkLst>
        </pc:inkChg>
      </pc:sldChg>
      <pc:sldChg chg="modSp mod">
        <pc:chgData name="Q Z" userId="0598117016cd6850" providerId="LiveId" clId="{1E336732-C8B6-1247-BB98-8D90FCEB993F}" dt="2021-01-12T00:36:45.806" v="176" actId="20577"/>
        <pc:sldMkLst>
          <pc:docMk/>
          <pc:sldMk cId="1668323801" sldId="300"/>
        </pc:sldMkLst>
        <pc:spChg chg="mod">
          <ac:chgData name="Q Z" userId="0598117016cd6850" providerId="LiveId" clId="{1E336732-C8B6-1247-BB98-8D90FCEB993F}" dt="2021-01-12T00:36:45.806" v="176" actId="20577"/>
          <ac:spMkLst>
            <pc:docMk/>
            <pc:sldMk cId="1668323801" sldId="300"/>
            <ac:spMk id="3" creationId="{551CAB00-106C-FD48-80DB-4E60597D50E9}"/>
          </ac:spMkLst>
        </pc:spChg>
      </pc:sldChg>
      <pc:sldChg chg="addSp">
        <pc:chgData name="Q Z" userId="0598117016cd6850" providerId="LiveId" clId="{1E336732-C8B6-1247-BB98-8D90FCEB993F}" dt="2021-01-12T06:42:57.854" v="267"/>
        <pc:sldMkLst>
          <pc:docMk/>
          <pc:sldMk cId="3105363865" sldId="302"/>
        </pc:sldMkLst>
        <pc:inkChg chg="add">
          <ac:chgData name="Q Z" userId="0598117016cd6850" providerId="LiveId" clId="{1E336732-C8B6-1247-BB98-8D90FCEB993F}" dt="2021-01-12T06:42:57.854" v="267"/>
          <ac:inkMkLst>
            <pc:docMk/>
            <pc:sldMk cId="3105363865" sldId="302"/>
            <ac:inkMk id="4" creationId="{8587AAA6-D756-A64B-93AF-74519FE60536}"/>
          </ac:inkMkLst>
        </pc:inkChg>
      </pc:sldChg>
      <pc:sldChg chg="addSp">
        <pc:chgData name="Q Z" userId="0598117016cd6850" providerId="LiveId" clId="{1E336732-C8B6-1247-BB98-8D90FCEB993F}" dt="2021-01-12T06:42:57.854" v="267"/>
        <pc:sldMkLst>
          <pc:docMk/>
          <pc:sldMk cId="2062287952" sldId="304"/>
        </pc:sldMkLst>
        <pc:inkChg chg="add">
          <ac:chgData name="Q Z" userId="0598117016cd6850" providerId="LiveId" clId="{1E336732-C8B6-1247-BB98-8D90FCEB993F}" dt="2021-01-12T06:42:57.854" v="267"/>
          <ac:inkMkLst>
            <pc:docMk/>
            <pc:sldMk cId="2062287952" sldId="304"/>
            <ac:inkMk id="2" creationId="{7C6ADA49-4D6A-3340-9313-17AFD1137008}"/>
          </ac:inkMkLst>
        </pc:inkChg>
      </pc:sldChg>
      <pc:sldChg chg="addSp">
        <pc:chgData name="Q Z" userId="0598117016cd6850" providerId="LiveId" clId="{1E336732-C8B6-1247-BB98-8D90FCEB993F}" dt="2021-01-12T06:42:57.854" v="267"/>
        <pc:sldMkLst>
          <pc:docMk/>
          <pc:sldMk cId="1989142146" sldId="307"/>
        </pc:sldMkLst>
        <pc:inkChg chg="add">
          <ac:chgData name="Q Z" userId="0598117016cd6850" providerId="LiveId" clId="{1E336732-C8B6-1247-BB98-8D90FCEB993F}" dt="2021-01-12T06:42:57.854" v="267"/>
          <ac:inkMkLst>
            <pc:docMk/>
            <pc:sldMk cId="1989142146" sldId="307"/>
            <ac:inkMk id="4" creationId="{79E07468-77F3-514C-B80C-802205A48887}"/>
          </ac:inkMkLst>
        </pc:inkChg>
      </pc:sldChg>
      <pc:sldChg chg="addSp">
        <pc:chgData name="Q Z" userId="0598117016cd6850" providerId="LiveId" clId="{1E336732-C8B6-1247-BB98-8D90FCEB993F}" dt="2021-01-12T06:42:57.854" v="267"/>
        <pc:sldMkLst>
          <pc:docMk/>
          <pc:sldMk cId="3545004305" sldId="308"/>
        </pc:sldMkLst>
        <pc:inkChg chg="add">
          <ac:chgData name="Q Z" userId="0598117016cd6850" providerId="LiveId" clId="{1E336732-C8B6-1247-BB98-8D90FCEB993F}" dt="2021-01-12T06:42:57.854" v="267"/>
          <ac:inkMkLst>
            <pc:docMk/>
            <pc:sldMk cId="3545004305" sldId="308"/>
            <ac:inkMk id="4" creationId="{5C043EB2-8D58-D448-A5A6-EF951083F642}"/>
          </ac:inkMkLst>
        </pc:inkChg>
      </pc:sldChg>
      <pc:sldChg chg="addSp modSp mod">
        <pc:chgData name="Q Z" userId="0598117016cd6850" providerId="LiveId" clId="{1E336732-C8B6-1247-BB98-8D90FCEB993F}" dt="2021-01-12T06:42:57.854" v="267"/>
        <pc:sldMkLst>
          <pc:docMk/>
          <pc:sldMk cId="581332896" sldId="309"/>
        </pc:sldMkLst>
        <pc:spChg chg="mod">
          <ac:chgData name="Q Z" userId="0598117016cd6850" providerId="LiveId" clId="{1E336732-C8B6-1247-BB98-8D90FCEB993F}" dt="2021-01-12T00:40:56.082" v="266" actId="113"/>
          <ac:spMkLst>
            <pc:docMk/>
            <pc:sldMk cId="581332896" sldId="309"/>
            <ac:spMk id="3" creationId="{1B15B996-5952-CA44-90B0-02ABAA4EAC6C}"/>
          </ac:spMkLst>
        </pc:spChg>
        <pc:inkChg chg="add">
          <ac:chgData name="Q Z" userId="0598117016cd6850" providerId="LiveId" clId="{1E336732-C8B6-1247-BB98-8D90FCEB993F}" dt="2021-01-12T06:42:57.854" v="267"/>
          <ac:inkMkLst>
            <pc:docMk/>
            <pc:sldMk cId="581332896" sldId="309"/>
            <ac:inkMk id="4" creationId="{B47DC87F-0A15-2342-BA53-E570C6B9257C}"/>
          </ac:inkMkLst>
        </pc:inkChg>
      </pc:sldChg>
      <pc:sldChg chg="addSp">
        <pc:chgData name="Q Z" userId="0598117016cd6850" providerId="LiveId" clId="{1E336732-C8B6-1247-BB98-8D90FCEB993F}" dt="2021-01-12T06:42:57.854" v="267"/>
        <pc:sldMkLst>
          <pc:docMk/>
          <pc:sldMk cId="758662977" sldId="313"/>
        </pc:sldMkLst>
        <pc:inkChg chg="add">
          <ac:chgData name="Q Z" userId="0598117016cd6850" providerId="LiveId" clId="{1E336732-C8B6-1247-BB98-8D90FCEB993F}" dt="2021-01-12T06:42:57.854" v="267"/>
          <ac:inkMkLst>
            <pc:docMk/>
            <pc:sldMk cId="758662977" sldId="313"/>
            <ac:inkMk id="6" creationId="{236CEAF4-9349-8C43-97FA-E755F87043D3}"/>
          </ac:inkMkLst>
        </pc:inkChg>
      </pc:sldChg>
      <pc:sldChg chg="addSp">
        <pc:chgData name="Q Z" userId="0598117016cd6850" providerId="LiveId" clId="{1E336732-C8B6-1247-BB98-8D90FCEB993F}" dt="2021-01-12T06:42:57.854" v="267"/>
        <pc:sldMkLst>
          <pc:docMk/>
          <pc:sldMk cId="806699933" sldId="314"/>
        </pc:sldMkLst>
        <pc:inkChg chg="add">
          <ac:chgData name="Q Z" userId="0598117016cd6850" providerId="LiveId" clId="{1E336732-C8B6-1247-BB98-8D90FCEB993F}" dt="2021-01-12T06:42:57.854" v="267"/>
          <ac:inkMkLst>
            <pc:docMk/>
            <pc:sldMk cId="806699933" sldId="314"/>
            <ac:inkMk id="4" creationId="{824F5F81-9516-B84B-85A3-183C8C8282B0}"/>
          </ac:inkMkLst>
        </pc:inkChg>
      </pc:sldChg>
      <pc:sldChg chg="addSp">
        <pc:chgData name="Q Z" userId="0598117016cd6850" providerId="LiveId" clId="{1E336732-C8B6-1247-BB98-8D90FCEB993F}" dt="2021-01-12T06:42:57.854" v="267"/>
        <pc:sldMkLst>
          <pc:docMk/>
          <pc:sldMk cId="690263055" sldId="315"/>
        </pc:sldMkLst>
        <pc:inkChg chg="add">
          <ac:chgData name="Q Z" userId="0598117016cd6850" providerId="LiveId" clId="{1E336732-C8B6-1247-BB98-8D90FCEB993F}" dt="2021-01-12T06:42:57.854" v="267"/>
          <ac:inkMkLst>
            <pc:docMk/>
            <pc:sldMk cId="690263055" sldId="315"/>
            <ac:inkMk id="6" creationId="{1D5ABB7D-7DB8-0242-92E5-1AC09ED25904}"/>
          </ac:inkMkLst>
        </pc:inkChg>
      </pc:sldChg>
      <pc:sldChg chg="addSp">
        <pc:chgData name="Q Z" userId="0598117016cd6850" providerId="LiveId" clId="{1E336732-C8B6-1247-BB98-8D90FCEB993F}" dt="2021-01-12T06:42:57.854" v="267"/>
        <pc:sldMkLst>
          <pc:docMk/>
          <pc:sldMk cId="938421699" sldId="320"/>
        </pc:sldMkLst>
        <pc:inkChg chg="add">
          <ac:chgData name="Q Z" userId="0598117016cd6850" providerId="LiveId" clId="{1E336732-C8B6-1247-BB98-8D90FCEB993F}" dt="2021-01-12T06:42:57.854" v="267"/>
          <ac:inkMkLst>
            <pc:docMk/>
            <pc:sldMk cId="938421699" sldId="320"/>
            <ac:inkMk id="4" creationId="{F6C17624-A201-7443-A1EF-5BEF317DC94F}"/>
          </ac:inkMkLst>
        </pc:inkChg>
      </pc:sldChg>
      <pc:sldChg chg="addSp">
        <pc:chgData name="Q Z" userId="0598117016cd6850" providerId="LiveId" clId="{1E336732-C8B6-1247-BB98-8D90FCEB993F}" dt="2021-01-12T06:42:57.854" v="267"/>
        <pc:sldMkLst>
          <pc:docMk/>
          <pc:sldMk cId="108173595" sldId="321"/>
        </pc:sldMkLst>
        <pc:inkChg chg="add">
          <ac:chgData name="Q Z" userId="0598117016cd6850" providerId="LiveId" clId="{1E336732-C8B6-1247-BB98-8D90FCEB993F}" dt="2021-01-12T06:42:57.854" v="267"/>
          <ac:inkMkLst>
            <pc:docMk/>
            <pc:sldMk cId="108173595" sldId="321"/>
            <ac:inkMk id="5" creationId="{50BE96FE-AAC5-B447-9208-F7FE53F6A0B9}"/>
          </ac:inkMkLst>
        </pc:inkChg>
      </pc:sldChg>
      <pc:sldChg chg="addSp">
        <pc:chgData name="Q Z" userId="0598117016cd6850" providerId="LiveId" clId="{1E336732-C8B6-1247-BB98-8D90FCEB993F}" dt="2021-01-12T06:42:57.854" v="267"/>
        <pc:sldMkLst>
          <pc:docMk/>
          <pc:sldMk cId="82143924" sldId="322"/>
        </pc:sldMkLst>
        <pc:inkChg chg="add">
          <ac:chgData name="Q Z" userId="0598117016cd6850" providerId="LiveId" clId="{1E336732-C8B6-1247-BB98-8D90FCEB993F}" dt="2021-01-12T06:42:57.854" v="267"/>
          <ac:inkMkLst>
            <pc:docMk/>
            <pc:sldMk cId="82143924" sldId="322"/>
            <ac:inkMk id="4" creationId="{F0D28E15-1894-8146-8F56-660176DCC755}"/>
          </ac:inkMkLst>
        </pc:inkChg>
      </pc:sldChg>
      <pc:sldChg chg="addSp">
        <pc:chgData name="Q Z" userId="0598117016cd6850" providerId="LiveId" clId="{1E336732-C8B6-1247-BB98-8D90FCEB993F}" dt="2021-01-12T06:42:57.854" v="267"/>
        <pc:sldMkLst>
          <pc:docMk/>
          <pc:sldMk cId="1207180606" sldId="323"/>
        </pc:sldMkLst>
        <pc:inkChg chg="add">
          <ac:chgData name="Q Z" userId="0598117016cd6850" providerId="LiveId" clId="{1E336732-C8B6-1247-BB98-8D90FCEB993F}" dt="2021-01-12T06:42:57.854" v="267"/>
          <ac:inkMkLst>
            <pc:docMk/>
            <pc:sldMk cId="1207180606" sldId="323"/>
            <ac:inkMk id="5" creationId="{D1CB38B3-DBF0-1043-9BE1-8314B02773AE}"/>
          </ac:inkMkLst>
        </pc:inkChg>
      </pc:sldChg>
      <pc:sldChg chg="addSp">
        <pc:chgData name="Q Z" userId="0598117016cd6850" providerId="LiveId" clId="{1E336732-C8B6-1247-BB98-8D90FCEB993F}" dt="2021-01-12T06:42:57.854" v="267"/>
        <pc:sldMkLst>
          <pc:docMk/>
          <pc:sldMk cId="2223405279" sldId="327"/>
        </pc:sldMkLst>
        <pc:inkChg chg="add">
          <ac:chgData name="Q Z" userId="0598117016cd6850" providerId="LiveId" clId="{1E336732-C8B6-1247-BB98-8D90FCEB993F}" dt="2021-01-12T06:42:57.854" v="267"/>
          <ac:inkMkLst>
            <pc:docMk/>
            <pc:sldMk cId="2223405279" sldId="327"/>
            <ac:inkMk id="4" creationId="{BFFBAD07-1ABE-7246-BB7B-7B93C6C05F60}"/>
          </ac:inkMkLst>
        </pc:inkChg>
      </pc:sldChg>
      <pc:sldChg chg="addSp">
        <pc:chgData name="Q Z" userId="0598117016cd6850" providerId="LiveId" clId="{1E336732-C8B6-1247-BB98-8D90FCEB993F}" dt="2021-01-12T06:42:57.854" v="267"/>
        <pc:sldMkLst>
          <pc:docMk/>
          <pc:sldMk cId="2580820078" sldId="329"/>
        </pc:sldMkLst>
        <pc:inkChg chg="add">
          <ac:chgData name="Q Z" userId="0598117016cd6850" providerId="LiveId" clId="{1E336732-C8B6-1247-BB98-8D90FCEB993F}" dt="2021-01-12T06:42:57.854" v="267"/>
          <ac:inkMkLst>
            <pc:docMk/>
            <pc:sldMk cId="2580820078" sldId="329"/>
            <ac:inkMk id="6" creationId="{B5F4D88E-6934-564D-BE81-1340A8E269EB}"/>
          </ac:inkMkLst>
        </pc:inkChg>
      </pc:sldChg>
      <pc:sldChg chg="addSp">
        <pc:chgData name="Q Z" userId="0598117016cd6850" providerId="LiveId" clId="{1E336732-C8B6-1247-BB98-8D90FCEB993F}" dt="2021-01-12T06:42:57.854" v="267"/>
        <pc:sldMkLst>
          <pc:docMk/>
          <pc:sldMk cId="3730086564" sldId="331"/>
        </pc:sldMkLst>
        <pc:inkChg chg="add">
          <ac:chgData name="Q Z" userId="0598117016cd6850" providerId="LiveId" clId="{1E336732-C8B6-1247-BB98-8D90FCEB993F}" dt="2021-01-12T06:42:57.854" v="267"/>
          <ac:inkMkLst>
            <pc:docMk/>
            <pc:sldMk cId="3730086564" sldId="331"/>
            <ac:inkMk id="4" creationId="{F8ED0622-DF26-A748-84B6-474F576CC577}"/>
          </ac:inkMkLst>
        </pc:inkChg>
      </pc:sldChg>
    </pc:docChg>
  </pc:docChgLst>
  <pc:docChgLst>
    <pc:chgData name="Q Z" userId="0598117016cd6850" providerId="LiveId" clId="{D2FDEEAF-84E1-154D-A946-0BAEA53F7449}"/>
    <pc:docChg chg="undo custSel addSld delSld modSld">
      <pc:chgData name="Q Z" userId="0598117016cd6850" providerId="LiveId" clId="{D2FDEEAF-84E1-154D-A946-0BAEA53F7449}" dt="2019-09-04T18:21:47.967" v="1277" actId="20577"/>
      <pc:docMkLst>
        <pc:docMk/>
      </pc:docMkLst>
      <pc:sldChg chg="modSp">
        <pc:chgData name="Q Z" userId="0598117016cd6850" providerId="LiveId" clId="{D2FDEEAF-84E1-154D-A946-0BAEA53F7449}" dt="2019-09-04T17:50:06.927" v="44" actId="20577"/>
        <pc:sldMkLst>
          <pc:docMk/>
          <pc:sldMk cId="2533019783" sldId="256"/>
        </pc:sldMkLst>
        <pc:spChg chg="mod">
          <ac:chgData name="Q Z" userId="0598117016cd6850" providerId="LiveId" clId="{D2FDEEAF-84E1-154D-A946-0BAEA53F7449}" dt="2019-09-04T17:50:06.927" v="44" actId="20577"/>
          <ac:spMkLst>
            <pc:docMk/>
            <pc:sldMk cId="2533019783" sldId="256"/>
            <ac:spMk id="2" creationId="{4F6B6359-AFC8-5749-ABD8-D22C31534A8C}"/>
          </ac:spMkLst>
        </pc:spChg>
        <pc:spChg chg="mod">
          <ac:chgData name="Q Z" userId="0598117016cd6850" providerId="LiveId" clId="{D2FDEEAF-84E1-154D-A946-0BAEA53F7449}" dt="2019-09-04T14:49:56.657" v="31" actId="20577"/>
          <ac:spMkLst>
            <pc:docMk/>
            <pc:sldMk cId="2533019783" sldId="256"/>
            <ac:spMk id="3" creationId="{03BB8D86-7309-C04C-901B-36514C38109C}"/>
          </ac:spMkLst>
        </pc:spChg>
      </pc:sldChg>
      <pc:sldChg chg="add">
        <pc:chgData name="Q Z" userId="0598117016cd6850" providerId="LiveId" clId="{D2FDEEAF-84E1-154D-A946-0BAEA53F7449}" dt="2019-09-04T18:17:03.924" v="714"/>
        <pc:sldMkLst>
          <pc:docMk/>
          <pc:sldMk cId="595021793" sldId="257"/>
        </pc:sldMkLst>
      </pc:sldChg>
      <pc:sldChg chg="add">
        <pc:chgData name="Q Z" userId="0598117016cd6850" providerId="LiveId" clId="{D2FDEEAF-84E1-154D-A946-0BAEA53F7449}" dt="2019-09-04T18:17:03.924" v="714"/>
        <pc:sldMkLst>
          <pc:docMk/>
          <pc:sldMk cId="121927036" sldId="258"/>
        </pc:sldMkLst>
      </pc:sldChg>
      <pc:sldChg chg="modSp">
        <pc:chgData name="Q Z" userId="0598117016cd6850" providerId="LiveId" clId="{D2FDEEAF-84E1-154D-A946-0BAEA53F7449}" dt="2019-09-04T17:51:15.354" v="96" actId="20577"/>
        <pc:sldMkLst>
          <pc:docMk/>
          <pc:sldMk cId="2090911193" sldId="260"/>
        </pc:sldMkLst>
        <pc:spChg chg="mod">
          <ac:chgData name="Q Z" userId="0598117016cd6850" providerId="LiveId" clId="{D2FDEEAF-84E1-154D-A946-0BAEA53F7449}" dt="2019-09-04T17:51:15.354" v="96" actId="20577"/>
          <ac:spMkLst>
            <pc:docMk/>
            <pc:sldMk cId="2090911193" sldId="260"/>
            <ac:spMk id="3" creationId="{858FDFE8-5660-3142-B97F-1D1C17F05F34}"/>
          </ac:spMkLst>
        </pc:spChg>
      </pc:sldChg>
      <pc:sldChg chg="modSp add">
        <pc:chgData name="Q Z" userId="0598117016cd6850" providerId="LiveId" clId="{D2FDEEAF-84E1-154D-A946-0BAEA53F7449}" dt="2019-09-04T18:17:04.095" v="715" actId="27636"/>
        <pc:sldMkLst>
          <pc:docMk/>
          <pc:sldMk cId="532418191" sldId="261"/>
        </pc:sldMkLst>
        <pc:spChg chg="mod">
          <ac:chgData name="Q Z" userId="0598117016cd6850" providerId="LiveId" clId="{D2FDEEAF-84E1-154D-A946-0BAEA53F7449}" dt="2019-09-04T18:17:04.095" v="715" actId="27636"/>
          <ac:spMkLst>
            <pc:docMk/>
            <pc:sldMk cId="532418191" sldId="261"/>
            <ac:spMk id="2" creationId="{A41F1BB6-7C99-144F-B969-F0BD4E7E05F1}"/>
          </ac:spMkLst>
        </pc:spChg>
      </pc:sldChg>
      <pc:sldChg chg="del">
        <pc:chgData name="Q Z" userId="0598117016cd6850" providerId="LiveId" clId="{D2FDEEAF-84E1-154D-A946-0BAEA53F7449}" dt="2019-09-04T14:50:58.821" v="34" actId="2696"/>
        <pc:sldMkLst>
          <pc:docMk/>
          <pc:sldMk cId="783585029" sldId="261"/>
        </pc:sldMkLst>
      </pc:sldChg>
      <pc:sldChg chg="modSp add">
        <pc:chgData name="Q Z" userId="0598117016cd6850" providerId="LiveId" clId="{D2FDEEAF-84E1-154D-A946-0BAEA53F7449}" dt="2019-09-04T18:17:04.108" v="716" actId="27636"/>
        <pc:sldMkLst>
          <pc:docMk/>
          <pc:sldMk cId="200450022" sldId="262"/>
        </pc:sldMkLst>
        <pc:spChg chg="mod">
          <ac:chgData name="Q Z" userId="0598117016cd6850" providerId="LiveId" clId="{D2FDEEAF-84E1-154D-A946-0BAEA53F7449}" dt="2019-09-04T18:17:04.108" v="716" actId="27636"/>
          <ac:spMkLst>
            <pc:docMk/>
            <pc:sldMk cId="200450022" sldId="262"/>
            <ac:spMk id="2" creationId="{A41F1BB6-7C99-144F-B969-F0BD4E7E05F1}"/>
          </ac:spMkLst>
        </pc:spChg>
      </pc:sldChg>
      <pc:sldChg chg="del">
        <pc:chgData name="Q Z" userId="0598117016cd6850" providerId="LiveId" clId="{D2FDEEAF-84E1-154D-A946-0BAEA53F7449}" dt="2019-09-04T14:50:58.824" v="37" actId="2696"/>
        <pc:sldMkLst>
          <pc:docMk/>
          <pc:sldMk cId="2838881580" sldId="262"/>
        </pc:sldMkLst>
      </pc:sldChg>
      <pc:sldChg chg="del">
        <pc:chgData name="Q Z" userId="0598117016cd6850" providerId="LiveId" clId="{D2FDEEAF-84E1-154D-A946-0BAEA53F7449}" dt="2019-09-04T14:50:58.823" v="36" actId="2696"/>
        <pc:sldMkLst>
          <pc:docMk/>
          <pc:sldMk cId="1942777124" sldId="263"/>
        </pc:sldMkLst>
      </pc:sldChg>
      <pc:sldChg chg="add">
        <pc:chgData name="Q Z" userId="0598117016cd6850" providerId="LiveId" clId="{D2FDEEAF-84E1-154D-A946-0BAEA53F7449}" dt="2019-09-04T18:17:03.924" v="714"/>
        <pc:sldMkLst>
          <pc:docMk/>
          <pc:sldMk cId="2048896579" sldId="263"/>
        </pc:sldMkLst>
      </pc:sldChg>
      <pc:sldChg chg="del">
        <pc:chgData name="Q Z" userId="0598117016cd6850" providerId="LiveId" clId="{D2FDEEAF-84E1-154D-A946-0BAEA53F7449}" dt="2019-09-04T14:50:58.825" v="38" actId="2696"/>
        <pc:sldMkLst>
          <pc:docMk/>
          <pc:sldMk cId="2231365434" sldId="264"/>
        </pc:sldMkLst>
      </pc:sldChg>
      <pc:sldChg chg="add">
        <pc:chgData name="Q Z" userId="0598117016cd6850" providerId="LiveId" clId="{D2FDEEAF-84E1-154D-A946-0BAEA53F7449}" dt="2019-09-04T18:17:03.924" v="714"/>
        <pc:sldMkLst>
          <pc:docMk/>
          <pc:sldMk cId="2495955489" sldId="264"/>
        </pc:sldMkLst>
      </pc:sldChg>
      <pc:sldChg chg="del">
        <pc:chgData name="Q Z" userId="0598117016cd6850" providerId="LiveId" clId="{D2FDEEAF-84E1-154D-A946-0BAEA53F7449}" dt="2019-09-04T14:50:58.834" v="42" actId="2696"/>
        <pc:sldMkLst>
          <pc:docMk/>
          <pc:sldMk cId="2283137282" sldId="265"/>
        </pc:sldMkLst>
      </pc:sldChg>
      <pc:sldChg chg="add">
        <pc:chgData name="Q Z" userId="0598117016cd6850" providerId="LiveId" clId="{D2FDEEAF-84E1-154D-A946-0BAEA53F7449}" dt="2019-09-04T18:17:03.924" v="714"/>
        <pc:sldMkLst>
          <pc:docMk/>
          <pc:sldMk cId="3318632322" sldId="265"/>
        </pc:sldMkLst>
      </pc:sldChg>
      <pc:sldChg chg="del">
        <pc:chgData name="Q Z" userId="0598117016cd6850" providerId="LiveId" clId="{D2FDEEAF-84E1-154D-A946-0BAEA53F7449}" dt="2019-09-04T14:50:58.827" v="40" actId="2696"/>
        <pc:sldMkLst>
          <pc:docMk/>
          <pc:sldMk cId="2210613991" sldId="266"/>
        </pc:sldMkLst>
      </pc:sldChg>
      <pc:sldChg chg="add">
        <pc:chgData name="Q Z" userId="0598117016cd6850" providerId="LiveId" clId="{D2FDEEAF-84E1-154D-A946-0BAEA53F7449}" dt="2019-09-04T18:17:03.924" v="714"/>
        <pc:sldMkLst>
          <pc:docMk/>
          <pc:sldMk cId="3492845242" sldId="266"/>
        </pc:sldMkLst>
      </pc:sldChg>
      <pc:sldChg chg="modSp">
        <pc:chgData name="Q Z" userId="0598117016cd6850" providerId="LiveId" clId="{D2FDEEAF-84E1-154D-A946-0BAEA53F7449}" dt="2019-09-04T17:52:07.105" v="112" actId="207"/>
        <pc:sldMkLst>
          <pc:docMk/>
          <pc:sldMk cId="2096993788" sldId="267"/>
        </pc:sldMkLst>
        <pc:spChg chg="mod">
          <ac:chgData name="Q Z" userId="0598117016cd6850" providerId="LiveId" clId="{D2FDEEAF-84E1-154D-A946-0BAEA53F7449}" dt="2019-09-04T17:52:07.105" v="112" actId="207"/>
          <ac:spMkLst>
            <pc:docMk/>
            <pc:sldMk cId="2096993788" sldId="267"/>
            <ac:spMk id="3" creationId="{92C5435D-7C46-D248-89C2-A468B8E05E4B}"/>
          </ac:spMkLst>
        </pc:spChg>
      </pc:sldChg>
      <pc:sldChg chg="del">
        <pc:chgData name="Q Z" userId="0598117016cd6850" providerId="LiveId" clId="{D2FDEEAF-84E1-154D-A946-0BAEA53F7449}" dt="2019-09-04T14:50:58.822" v="35" actId="2696"/>
        <pc:sldMkLst>
          <pc:docMk/>
          <pc:sldMk cId="1861225924" sldId="268"/>
        </pc:sldMkLst>
      </pc:sldChg>
      <pc:sldChg chg="add">
        <pc:chgData name="Q Z" userId="0598117016cd6850" providerId="LiveId" clId="{D2FDEEAF-84E1-154D-A946-0BAEA53F7449}" dt="2019-09-04T18:17:03.924" v="714"/>
        <pc:sldMkLst>
          <pc:docMk/>
          <pc:sldMk cId="3454883529" sldId="268"/>
        </pc:sldMkLst>
      </pc:sldChg>
      <pc:sldChg chg="add del">
        <pc:chgData name="Q Z" userId="0598117016cd6850" providerId="LiveId" clId="{D2FDEEAF-84E1-154D-A946-0BAEA53F7449}" dt="2019-09-04T17:53:35.526" v="120" actId="2696"/>
        <pc:sldMkLst>
          <pc:docMk/>
          <pc:sldMk cId="3305728334" sldId="270"/>
        </pc:sldMkLst>
      </pc:sldChg>
      <pc:sldChg chg="modSp add del">
        <pc:chgData name="Q Z" userId="0598117016cd6850" providerId="LiveId" clId="{D2FDEEAF-84E1-154D-A946-0BAEA53F7449}" dt="2019-09-04T17:55:57.015" v="138" actId="20577"/>
        <pc:sldMkLst>
          <pc:docMk/>
          <pc:sldMk cId="3331877505" sldId="271"/>
        </pc:sldMkLst>
        <pc:spChg chg="mod">
          <ac:chgData name="Q Z" userId="0598117016cd6850" providerId="LiveId" clId="{D2FDEEAF-84E1-154D-A946-0BAEA53F7449}" dt="2019-09-04T17:55:57.015" v="138" actId="20577"/>
          <ac:spMkLst>
            <pc:docMk/>
            <pc:sldMk cId="3331877505" sldId="271"/>
            <ac:spMk id="2" creationId="{6660E2C4-0D9F-6543-92DC-EEC98C67AB17}"/>
          </ac:spMkLst>
        </pc:spChg>
      </pc:sldChg>
      <pc:sldChg chg="add del">
        <pc:chgData name="Q Z" userId="0598117016cd6850" providerId="LiveId" clId="{D2FDEEAF-84E1-154D-A946-0BAEA53F7449}" dt="2019-09-04T17:53:35.482" v="117" actId="2696"/>
        <pc:sldMkLst>
          <pc:docMk/>
          <pc:sldMk cId="3558231805" sldId="272"/>
        </pc:sldMkLst>
      </pc:sldChg>
      <pc:sldChg chg="modSp add">
        <pc:chgData name="Q Z" userId="0598117016cd6850" providerId="LiveId" clId="{D2FDEEAF-84E1-154D-A946-0BAEA53F7449}" dt="2019-09-04T18:17:04.328" v="720" actId="27636"/>
        <pc:sldMkLst>
          <pc:docMk/>
          <pc:sldMk cId="502340965" sldId="274"/>
        </pc:sldMkLst>
        <pc:spChg chg="mod">
          <ac:chgData name="Q Z" userId="0598117016cd6850" providerId="LiveId" clId="{D2FDEEAF-84E1-154D-A946-0BAEA53F7449}" dt="2019-09-04T18:17:04.328" v="720" actId="27636"/>
          <ac:spMkLst>
            <pc:docMk/>
            <pc:sldMk cId="502340965" sldId="274"/>
            <ac:spMk id="3" creationId="{3E183C73-DAEA-B44A-A5FE-7317F31E7B1F}"/>
          </ac:spMkLst>
        </pc:spChg>
      </pc:sldChg>
      <pc:sldChg chg="add del">
        <pc:chgData name="Q Z" userId="0598117016cd6850" providerId="LiveId" clId="{D2FDEEAF-84E1-154D-A946-0BAEA53F7449}" dt="2019-09-04T17:56:05.978" v="139" actId="2696"/>
        <pc:sldMkLst>
          <pc:docMk/>
          <pc:sldMk cId="1213925051" sldId="274"/>
        </pc:sldMkLst>
      </pc:sldChg>
      <pc:sldChg chg="modSp">
        <pc:chgData name="Q Z" userId="0598117016cd6850" providerId="LiveId" clId="{D2FDEEAF-84E1-154D-A946-0BAEA53F7449}" dt="2019-09-04T17:55:32.064" v="121" actId="20577"/>
        <pc:sldMkLst>
          <pc:docMk/>
          <pc:sldMk cId="954695919" sldId="275"/>
        </pc:sldMkLst>
        <pc:spChg chg="mod">
          <ac:chgData name="Q Z" userId="0598117016cd6850" providerId="LiveId" clId="{D2FDEEAF-84E1-154D-A946-0BAEA53F7449}" dt="2019-09-04T17:55:32.064" v="121" actId="20577"/>
          <ac:spMkLst>
            <pc:docMk/>
            <pc:sldMk cId="954695919" sldId="275"/>
            <ac:spMk id="3" creationId="{8156CB1A-BF1B-814F-B131-5A4E9A2B2F55}"/>
          </ac:spMkLst>
        </pc:spChg>
      </pc:sldChg>
      <pc:sldChg chg="del">
        <pc:chgData name="Q Z" userId="0598117016cd6850" providerId="LiveId" clId="{D2FDEEAF-84E1-154D-A946-0BAEA53F7449}" dt="2019-09-04T17:56:38.052" v="144" actId="2696"/>
        <pc:sldMkLst>
          <pc:docMk/>
          <pc:sldMk cId="1065454564" sldId="277"/>
        </pc:sldMkLst>
      </pc:sldChg>
      <pc:sldChg chg="add">
        <pc:chgData name="Q Z" userId="0598117016cd6850" providerId="LiveId" clId="{D2FDEEAF-84E1-154D-A946-0BAEA53F7449}" dt="2019-09-04T18:17:03.924" v="714"/>
        <pc:sldMkLst>
          <pc:docMk/>
          <pc:sldMk cId="3678248846" sldId="277"/>
        </pc:sldMkLst>
      </pc:sldChg>
      <pc:sldChg chg="add">
        <pc:chgData name="Q Z" userId="0598117016cd6850" providerId="LiveId" clId="{D2FDEEAF-84E1-154D-A946-0BAEA53F7449}" dt="2019-09-04T18:17:03.924" v="714"/>
        <pc:sldMkLst>
          <pc:docMk/>
          <pc:sldMk cId="1081087372" sldId="280"/>
        </pc:sldMkLst>
      </pc:sldChg>
      <pc:sldChg chg="del">
        <pc:chgData name="Q Z" userId="0598117016cd6850" providerId="LiveId" clId="{D2FDEEAF-84E1-154D-A946-0BAEA53F7449}" dt="2019-09-04T17:56:34.037" v="142" actId="2696"/>
        <pc:sldMkLst>
          <pc:docMk/>
          <pc:sldMk cId="1143589674" sldId="280"/>
        </pc:sldMkLst>
      </pc:sldChg>
      <pc:sldChg chg="add">
        <pc:chgData name="Q Z" userId="0598117016cd6850" providerId="LiveId" clId="{D2FDEEAF-84E1-154D-A946-0BAEA53F7449}" dt="2019-09-04T18:17:03.924" v="714"/>
        <pc:sldMkLst>
          <pc:docMk/>
          <pc:sldMk cId="2548179530" sldId="281"/>
        </pc:sldMkLst>
      </pc:sldChg>
      <pc:sldChg chg="del">
        <pc:chgData name="Q Z" userId="0598117016cd6850" providerId="LiveId" clId="{D2FDEEAF-84E1-154D-A946-0BAEA53F7449}" dt="2019-09-04T17:56:34.036" v="141" actId="2696"/>
        <pc:sldMkLst>
          <pc:docMk/>
          <pc:sldMk cId="4098453554" sldId="281"/>
        </pc:sldMkLst>
      </pc:sldChg>
      <pc:sldChg chg="add">
        <pc:chgData name="Q Z" userId="0598117016cd6850" providerId="LiveId" clId="{D2FDEEAF-84E1-154D-A946-0BAEA53F7449}" dt="2019-09-04T18:17:03.924" v="714"/>
        <pc:sldMkLst>
          <pc:docMk/>
          <pc:sldMk cId="494661934" sldId="282"/>
        </pc:sldMkLst>
      </pc:sldChg>
      <pc:sldChg chg="del">
        <pc:chgData name="Q Z" userId="0598117016cd6850" providerId="LiveId" clId="{D2FDEEAF-84E1-154D-A946-0BAEA53F7449}" dt="2019-09-04T17:56:34.038" v="143" actId="2696"/>
        <pc:sldMkLst>
          <pc:docMk/>
          <pc:sldMk cId="4145358547" sldId="282"/>
        </pc:sldMkLst>
      </pc:sldChg>
      <pc:sldChg chg="add">
        <pc:chgData name="Q Z" userId="0598117016cd6850" providerId="LiveId" clId="{D2FDEEAF-84E1-154D-A946-0BAEA53F7449}" dt="2019-09-04T18:17:03.924" v="714"/>
        <pc:sldMkLst>
          <pc:docMk/>
          <pc:sldMk cId="1688405579" sldId="283"/>
        </pc:sldMkLst>
      </pc:sldChg>
      <pc:sldChg chg="del">
        <pc:chgData name="Q Z" userId="0598117016cd6850" providerId="LiveId" clId="{D2FDEEAF-84E1-154D-A946-0BAEA53F7449}" dt="2019-09-04T14:50:58.826" v="39" actId="2696"/>
        <pc:sldMkLst>
          <pc:docMk/>
          <pc:sldMk cId="3749237926" sldId="283"/>
        </pc:sldMkLst>
      </pc:sldChg>
      <pc:sldChg chg="del">
        <pc:chgData name="Q Z" userId="0598117016cd6850" providerId="LiveId" clId="{D2FDEEAF-84E1-154D-A946-0BAEA53F7449}" dt="2019-09-04T17:56:34.035" v="140" actId="2696"/>
        <pc:sldMkLst>
          <pc:docMk/>
          <pc:sldMk cId="1766107003" sldId="284"/>
        </pc:sldMkLst>
      </pc:sldChg>
      <pc:sldChg chg="modSp add">
        <pc:chgData name="Q Z" userId="0598117016cd6850" providerId="LiveId" clId="{D2FDEEAF-84E1-154D-A946-0BAEA53F7449}" dt="2019-09-04T18:17:04.209" v="717" actId="27636"/>
        <pc:sldMkLst>
          <pc:docMk/>
          <pc:sldMk cId="3382824642" sldId="284"/>
        </pc:sldMkLst>
        <pc:spChg chg="mod">
          <ac:chgData name="Q Z" userId="0598117016cd6850" providerId="LiveId" clId="{D2FDEEAF-84E1-154D-A946-0BAEA53F7449}" dt="2019-09-04T18:17:04.209" v="717" actId="27636"/>
          <ac:spMkLst>
            <pc:docMk/>
            <pc:sldMk cId="3382824642" sldId="284"/>
            <ac:spMk id="3" creationId="{C7F9E529-8EAE-E242-ABE3-8FF4C6CFE94E}"/>
          </ac:spMkLst>
        </pc:spChg>
      </pc:sldChg>
      <pc:sldChg chg="modSp">
        <pc:chgData name="Q Z" userId="0598117016cd6850" providerId="LiveId" clId="{D2FDEEAF-84E1-154D-A946-0BAEA53F7449}" dt="2019-09-04T17:57:06.144" v="161" actId="20577"/>
        <pc:sldMkLst>
          <pc:docMk/>
          <pc:sldMk cId="1964004983" sldId="285"/>
        </pc:sldMkLst>
        <pc:spChg chg="mod">
          <ac:chgData name="Q Z" userId="0598117016cd6850" providerId="LiveId" clId="{D2FDEEAF-84E1-154D-A946-0BAEA53F7449}" dt="2019-09-04T17:57:06.144" v="161" actId="20577"/>
          <ac:spMkLst>
            <pc:docMk/>
            <pc:sldMk cId="1964004983" sldId="285"/>
            <ac:spMk id="3" creationId="{5F1D1A32-6966-D74D-BC08-BB6F9D54EB65}"/>
          </ac:spMkLst>
        </pc:spChg>
      </pc:sldChg>
      <pc:sldChg chg="del">
        <pc:chgData name="Q Z" userId="0598117016cd6850" providerId="LiveId" clId="{D2FDEEAF-84E1-154D-A946-0BAEA53F7449}" dt="2019-09-04T17:57:19.396" v="162" actId="2696"/>
        <pc:sldMkLst>
          <pc:docMk/>
          <pc:sldMk cId="1027414483" sldId="286"/>
        </pc:sldMkLst>
      </pc:sldChg>
      <pc:sldChg chg="add">
        <pc:chgData name="Q Z" userId="0598117016cd6850" providerId="LiveId" clId="{D2FDEEAF-84E1-154D-A946-0BAEA53F7449}" dt="2019-09-04T18:17:03.924" v="714"/>
        <pc:sldMkLst>
          <pc:docMk/>
          <pc:sldMk cId="1740026222" sldId="286"/>
        </pc:sldMkLst>
      </pc:sldChg>
      <pc:sldChg chg="del">
        <pc:chgData name="Q Z" userId="0598117016cd6850" providerId="LiveId" clId="{D2FDEEAF-84E1-154D-A946-0BAEA53F7449}" dt="2019-09-04T17:59:18.421" v="163" actId="2696"/>
        <pc:sldMkLst>
          <pc:docMk/>
          <pc:sldMk cId="3061299955" sldId="299"/>
        </pc:sldMkLst>
      </pc:sldChg>
      <pc:sldChg chg="modSp del">
        <pc:chgData name="Q Z" userId="0598117016cd6850" providerId="LiveId" clId="{D2FDEEAF-84E1-154D-A946-0BAEA53F7449}" dt="2019-09-04T18:15:41.903" v="685" actId="2696"/>
        <pc:sldMkLst>
          <pc:docMk/>
          <pc:sldMk cId="485196877" sldId="300"/>
        </pc:sldMkLst>
        <pc:spChg chg="mod">
          <ac:chgData name="Q Z" userId="0598117016cd6850" providerId="LiveId" clId="{D2FDEEAF-84E1-154D-A946-0BAEA53F7449}" dt="2019-09-04T18:13:29.105" v="592" actId="20577"/>
          <ac:spMkLst>
            <pc:docMk/>
            <pc:sldMk cId="485196877" sldId="300"/>
            <ac:spMk id="3" creationId="{551CAB00-106C-FD48-80DB-4E60597D50E9}"/>
          </ac:spMkLst>
        </pc:spChg>
      </pc:sldChg>
      <pc:sldChg chg="modSp add">
        <pc:chgData name="Q Z" userId="0598117016cd6850" providerId="LiveId" clId="{D2FDEEAF-84E1-154D-A946-0BAEA53F7449}" dt="2019-09-04T18:20:13.592" v="1095" actId="15"/>
        <pc:sldMkLst>
          <pc:docMk/>
          <pc:sldMk cId="1668323801" sldId="300"/>
        </pc:sldMkLst>
        <pc:spChg chg="mod">
          <ac:chgData name="Q Z" userId="0598117016cd6850" providerId="LiveId" clId="{D2FDEEAF-84E1-154D-A946-0BAEA53F7449}" dt="2019-09-04T18:20:13.592" v="1095" actId="15"/>
          <ac:spMkLst>
            <pc:docMk/>
            <pc:sldMk cId="1668323801" sldId="300"/>
            <ac:spMk id="3" creationId="{551CAB00-106C-FD48-80DB-4E60597D50E9}"/>
          </ac:spMkLst>
        </pc:spChg>
      </pc:sldChg>
      <pc:sldChg chg="add">
        <pc:chgData name="Q Z" userId="0598117016cd6850" providerId="LiveId" clId="{D2FDEEAF-84E1-154D-A946-0BAEA53F7449}" dt="2019-09-04T18:15:48.786" v="686"/>
        <pc:sldMkLst>
          <pc:docMk/>
          <pc:sldMk cId="164302631" sldId="301"/>
        </pc:sldMkLst>
      </pc:sldChg>
      <pc:sldChg chg="modSp del">
        <pc:chgData name="Q Z" userId="0598117016cd6850" providerId="LiveId" clId="{D2FDEEAF-84E1-154D-A946-0BAEA53F7449}" dt="2019-09-04T18:15:41.898" v="684" actId="2696"/>
        <pc:sldMkLst>
          <pc:docMk/>
          <pc:sldMk cId="3603428551" sldId="301"/>
        </pc:sldMkLst>
        <pc:spChg chg="mod">
          <ac:chgData name="Q Z" userId="0598117016cd6850" providerId="LiveId" clId="{D2FDEEAF-84E1-154D-A946-0BAEA53F7449}" dt="2019-09-04T18:15:28.173" v="683" actId="20577"/>
          <ac:spMkLst>
            <pc:docMk/>
            <pc:sldMk cId="3603428551" sldId="301"/>
            <ac:spMk id="3" creationId="{045F8D64-8F34-2744-8A83-F43DB949F89C}"/>
          </ac:spMkLst>
        </pc:spChg>
      </pc:sldChg>
      <pc:sldChg chg="modSp add">
        <pc:chgData name="Q Z" userId="0598117016cd6850" providerId="LiveId" clId="{D2FDEEAF-84E1-154D-A946-0BAEA53F7449}" dt="2019-09-04T18:21:47.967" v="1277" actId="20577"/>
        <pc:sldMkLst>
          <pc:docMk/>
          <pc:sldMk cId="3105363865" sldId="302"/>
        </pc:sldMkLst>
        <pc:spChg chg="mod">
          <ac:chgData name="Q Z" userId="0598117016cd6850" providerId="LiveId" clId="{D2FDEEAF-84E1-154D-A946-0BAEA53F7449}" dt="2019-09-04T18:21:47.967" v="1277" actId="20577"/>
          <ac:spMkLst>
            <pc:docMk/>
            <pc:sldMk cId="3105363865" sldId="302"/>
            <ac:spMk id="2" creationId="{284F9CDD-41B2-3041-9CA4-BA9DAE607F54}"/>
          </ac:spMkLst>
        </pc:spChg>
        <pc:spChg chg="mod">
          <ac:chgData name="Q Z" userId="0598117016cd6850" providerId="LiveId" clId="{D2FDEEAF-84E1-154D-A946-0BAEA53F7449}" dt="2019-09-04T18:17:52.749" v="841" actId="20577"/>
          <ac:spMkLst>
            <pc:docMk/>
            <pc:sldMk cId="3105363865" sldId="302"/>
            <ac:spMk id="3" creationId="{524CCAD7-23D9-E84C-8DAC-C00F9425778D}"/>
          </ac:spMkLst>
        </pc:spChg>
      </pc:sldChg>
      <pc:sldChg chg="del">
        <pc:chgData name="Q Z" userId="0598117016cd6850" providerId="LiveId" clId="{D2FDEEAF-84E1-154D-A946-0BAEA53F7449}" dt="2019-09-04T14:50:58.827" v="41" actId="2696"/>
        <pc:sldMkLst>
          <pc:docMk/>
          <pc:sldMk cId="3428064723" sldId="302"/>
        </pc:sldMkLst>
      </pc:sldChg>
      <pc:sldChg chg="add">
        <pc:chgData name="Q Z" userId="0598117016cd6850" providerId="LiveId" clId="{D2FDEEAF-84E1-154D-A946-0BAEA53F7449}" dt="2019-09-04T18:17:03.924" v="714"/>
        <pc:sldMkLst>
          <pc:docMk/>
          <pc:sldMk cId="657279489" sldId="303"/>
        </pc:sldMkLst>
      </pc:sldChg>
      <pc:sldChg chg="add">
        <pc:chgData name="Q Z" userId="0598117016cd6850" providerId="LiveId" clId="{D2FDEEAF-84E1-154D-A946-0BAEA53F7449}" dt="2019-09-04T18:17:03.924" v="714"/>
        <pc:sldMkLst>
          <pc:docMk/>
          <pc:sldMk cId="2062287952" sldId="304"/>
        </pc:sldMkLst>
      </pc:sldChg>
      <pc:sldChg chg="add">
        <pc:chgData name="Q Z" userId="0598117016cd6850" providerId="LiveId" clId="{D2FDEEAF-84E1-154D-A946-0BAEA53F7449}" dt="2019-09-04T18:17:03.924" v="714"/>
        <pc:sldMkLst>
          <pc:docMk/>
          <pc:sldMk cId="1590203373" sldId="305"/>
        </pc:sldMkLst>
      </pc:sldChg>
      <pc:sldChg chg="add">
        <pc:chgData name="Q Z" userId="0598117016cd6850" providerId="LiveId" clId="{D2FDEEAF-84E1-154D-A946-0BAEA53F7449}" dt="2019-09-04T18:17:03.924" v="714"/>
        <pc:sldMkLst>
          <pc:docMk/>
          <pc:sldMk cId="271758653" sldId="306"/>
        </pc:sldMkLst>
      </pc:sldChg>
      <pc:sldChg chg="add">
        <pc:chgData name="Q Z" userId="0598117016cd6850" providerId="LiveId" clId="{D2FDEEAF-84E1-154D-A946-0BAEA53F7449}" dt="2019-09-04T18:17:03.924" v="714"/>
        <pc:sldMkLst>
          <pc:docMk/>
          <pc:sldMk cId="1989142146" sldId="307"/>
        </pc:sldMkLst>
      </pc:sldChg>
      <pc:sldChg chg="add">
        <pc:chgData name="Q Z" userId="0598117016cd6850" providerId="LiveId" clId="{D2FDEEAF-84E1-154D-A946-0BAEA53F7449}" dt="2019-09-04T18:17:03.924" v="714"/>
        <pc:sldMkLst>
          <pc:docMk/>
          <pc:sldMk cId="3545004305" sldId="308"/>
        </pc:sldMkLst>
      </pc:sldChg>
      <pc:sldChg chg="add">
        <pc:chgData name="Q Z" userId="0598117016cd6850" providerId="LiveId" clId="{D2FDEEAF-84E1-154D-A946-0BAEA53F7449}" dt="2019-09-04T18:17:03.924" v="714"/>
        <pc:sldMkLst>
          <pc:docMk/>
          <pc:sldMk cId="581332896" sldId="309"/>
        </pc:sldMkLst>
      </pc:sldChg>
      <pc:sldChg chg="add">
        <pc:chgData name="Q Z" userId="0598117016cd6850" providerId="LiveId" clId="{D2FDEEAF-84E1-154D-A946-0BAEA53F7449}" dt="2019-09-04T18:17:03.924" v="714"/>
        <pc:sldMkLst>
          <pc:docMk/>
          <pc:sldMk cId="4283312347" sldId="310"/>
        </pc:sldMkLst>
      </pc:sldChg>
      <pc:sldChg chg="add">
        <pc:chgData name="Q Z" userId="0598117016cd6850" providerId="LiveId" clId="{D2FDEEAF-84E1-154D-A946-0BAEA53F7449}" dt="2019-09-04T18:17:03.924" v="714"/>
        <pc:sldMkLst>
          <pc:docMk/>
          <pc:sldMk cId="1278548823" sldId="311"/>
        </pc:sldMkLst>
      </pc:sldChg>
      <pc:sldChg chg="add">
        <pc:chgData name="Q Z" userId="0598117016cd6850" providerId="LiveId" clId="{D2FDEEAF-84E1-154D-A946-0BAEA53F7449}" dt="2019-09-04T18:17:03.924" v="714"/>
        <pc:sldMkLst>
          <pc:docMk/>
          <pc:sldMk cId="2187985168" sldId="312"/>
        </pc:sldMkLst>
      </pc:sldChg>
      <pc:sldChg chg="modSp add">
        <pc:chgData name="Q Z" userId="0598117016cd6850" providerId="LiveId" clId="{D2FDEEAF-84E1-154D-A946-0BAEA53F7449}" dt="2019-09-04T18:17:04.231" v="718" actId="27636"/>
        <pc:sldMkLst>
          <pc:docMk/>
          <pc:sldMk cId="758662977" sldId="313"/>
        </pc:sldMkLst>
        <pc:spChg chg="mod">
          <ac:chgData name="Q Z" userId="0598117016cd6850" providerId="LiveId" clId="{D2FDEEAF-84E1-154D-A946-0BAEA53F7449}" dt="2019-09-04T18:17:04.231" v="718" actId="27636"/>
          <ac:spMkLst>
            <pc:docMk/>
            <pc:sldMk cId="758662977" sldId="313"/>
            <ac:spMk id="3" creationId="{ECDE4A1C-2F14-8F49-8E66-0CAD7BB35774}"/>
          </ac:spMkLst>
        </pc:spChg>
      </pc:sldChg>
      <pc:sldChg chg="add">
        <pc:chgData name="Q Z" userId="0598117016cd6850" providerId="LiveId" clId="{D2FDEEAF-84E1-154D-A946-0BAEA53F7449}" dt="2019-09-04T18:17:03.924" v="714"/>
        <pc:sldMkLst>
          <pc:docMk/>
          <pc:sldMk cId="806699933" sldId="314"/>
        </pc:sldMkLst>
      </pc:sldChg>
      <pc:sldChg chg="modSp add">
        <pc:chgData name="Q Z" userId="0598117016cd6850" providerId="LiveId" clId="{D2FDEEAF-84E1-154D-A946-0BAEA53F7449}" dt="2019-09-04T18:17:04.304" v="719" actId="27636"/>
        <pc:sldMkLst>
          <pc:docMk/>
          <pc:sldMk cId="690263055" sldId="315"/>
        </pc:sldMkLst>
        <pc:spChg chg="mod">
          <ac:chgData name="Q Z" userId="0598117016cd6850" providerId="LiveId" clId="{D2FDEEAF-84E1-154D-A946-0BAEA53F7449}" dt="2019-09-04T18:17:04.304" v="719" actId="27636"/>
          <ac:spMkLst>
            <pc:docMk/>
            <pc:sldMk cId="690263055" sldId="315"/>
            <ac:spMk id="3" creationId="{833E0AB9-AE05-854F-B0E8-CCE667980C18}"/>
          </ac:spMkLst>
        </pc:spChg>
      </pc:sldChg>
      <pc:sldChg chg="add">
        <pc:chgData name="Q Z" userId="0598117016cd6850" providerId="LiveId" clId="{D2FDEEAF-84E1-154D-A946-0BAEA53F7449}" dt="2019-09-04T18:17:03.924" v="714"/>
        <pc:sldMkLst>
          <pc:docMk/>
          <pc:sldMk cId="1334250750" sldId="316"/>
        </pc:sldMkLst>
      </pc:sldChg>
      <pc:sldChg chg="add">
        <pc:chgData name="Q Z" userId="0598117016cd6850" providerId="LiveId" clId="{D2FDEEAF-84E1-154D-A946-0BAEA53F7449}" dt="2019-09-04T18:17:03.924" v="714"/>
        <pc:sldMkLst>
          <pc:docMk/>
          <pc:sldMk cId="607632866" sldId="317"/>
        </pc:sldMkLst>
      </pc:sldChg>
      <pc:sldChg chg="add">
        <pc:chgData name="Q Z" userId="0598117016cd6850" providerId="LiveId" clId="{D2FDEEAF-84E1-154D-A946-0BAEA53F7449}" dt="2019-09-04T18:17:03.924" v="714"/>
        <pc:sldMkLst>
          <pc:docMk/>
          <pc:sldMk cId="2608597354" sldId="318"/>
        </pc:sldMkLst>
      </pc:sldChg>
      <pc:sldChg chg="modSp add">
        <pc:chgData name="Q Z" userId="0598117016cd6850" providerId="LiveId" clId="{D2FDEEAF-84E1-154D-A946-0BAEA53F7449}" dt="2019-09-04T18:21:23.153" v="1262" actId="20577"/>
        <pc:sldMkLst>
          <pc:docMk/>
          <pc:sldMk cId="2458459384" sldId="319"/>
        </pc:sldMkLst>
        <pc:spChg chg="mod">
          <ac:chgData name="Q Z" userId="0598117016cd6850" providerId="LiveId" clId="{D2FDEEAF-84E1-154D-A946-0BAEA53F7449}" dt="2019-09-04T18:18:07.927" v="853" actId="20577"/>
          <ac:spMkLst>
            <pc:docMk/>
            <pc:sldMk cId="2458459384" sldId="319"/>
            <ac:spMk id="2" creationId="{0AEC5667-D50F-3E47-A4DA-BC797509AD6B}"/>
          </ac:spMkLst>
        </pc:spChg>
        <pc:spChg chg="mod">
          <ac:chgData name="Q Z" userId="0598117016cd6850" providerId="LiveId" clId="{D2FDEEAF-84E1-154D-A946-0BAEA53F7449}" dt="2019-09-04T18:21:23.153" v="1262" actId="20577"/>
          <ac:spMkLst>
            <pc:docMk/>
            <pc:sldMk cId="2458459384" sldId="319"/>
            <ac:spMk id="3" creationId="{8232105E-677A-EF4D-B7AC-71CF68479263}"/>
          </ac:spMkLst>
        </pc:spChg>
      </pc:sldChg>
    </pc:docChg>
  </pc:docChgLst>
  <pc:docChgLst>
    <pc:chgData name="Q Z" userId="0598117016cd6850" providerId="LiveId" clId="{2BA66019-4591-C846-9028-2CD292E1765D}"/>
    <pc:docChg chg="undo custSel addSld delSld modSld">
      <pc:chgData name="Q Z" userId="0598117016cd6850" providerId="LiveId" clId="{2BA66019-4591-C846-9028-2CD292E1765D}" dt="2020-09-02T18:14:30.582" v="379" actId="2696"/>
      <pc:docMkLst>
        <pc:docMk/>
      </pc:docMkLst>
      <pc:sldChg chg="modSp mod">
        <pc:chgData name="Q Z" userId="0598117016cd6850" providerId="LiveId" clId="{2BA66019-4591-C846-9028-2CD292E1765D}" dt="2020-09-02T17:54:00.188" v="147" actId="404"/>
        <pc:sldMkLst>
          <pc:docMk/>
          <pc:sldMk cId="2090911193" sldId="260"/>
        </pc:sldMkLst>
        <pc:spChg chg="mod">
          <ac:chgData name="Q Z" userId="0598117016cd6850" providerId="LiveId" clId="{2BA66019-4591-C846-9028-2CD292E1765D}" dt="2020-09-02T17:54:00.188" v="147" actId="404"/>
          <ac:spMkLst>
            <pc:docMk/>
            <pc:sldMk cId="2090911193" sldId="260"/>
            <ac:spMk id="3" creationId="{858FDFE8-5660-3142-B97F-1D1C17F05F34}"/>
          </ac:spMkLst>
        </pc:spChg>
      </pc:sldChg>
      <pc:sldChg chg="modSp mod">
        <pc:chgData name="Q Z" userId="0598117016cd6850" providerId="LiveId" clId="{2BA66019-4591-C846-9028-2CD292E1765D}" dt="2020-09-02T18:06:08.458" v="310" actId="1076"/>
        <pc:sldMkLst>
          <pc:docMk/>
          <pc:sldMk cId="3690723403" sldId="279"/>
        </pc:sldMkLst>
        <pc:picChg chg="mod">
          <ac:chgData name="Q Z" userId="0598117016cd6850" providerId="LiveId" clId="{2BA66019-4591-C846-9028-2CD292E1765D}" dt="2020-09-02T18:06:08.458" v="310" actId="1076"/>
          <ac:picMkLst>
            <pc:docMk/>
            <pc:sldMk cId="3690723403" sldId="279"/>
            <ac:picMk id="4" creationId="{2B40250E-5C73-B04A-BBCC-724D95A16E1D}"/>
          </ac:picMkLst>
        </pc:picChg>
      </pc:sldChg>
      <pc:sldChg chg="modSp mod">
        <pc:chgData name="Q Z" userId="0598117016cd6850" providerId="LiveId" clId="{2BA66019-4591-C846-9028-2CD292E1765D}" dt="2020-09-02T17:57:35.733" v="206" actId="20577"/>
        <pc:sldMkLst>
          <pc:docMk/>
          <pc:sldMk cId="1668323801" sldId="300"/>
        </pc:sldMkLst>
        <pc:spChg chg="mod">
          <ac:chgData name="Q Z" userId="0598117016cd6850" providerId="LiveId" clId="{2BA66019-4591-C846-9028-2CD292E1765D}" dt="2020-09-02T17:57:35.733" v="206" actId="20577"/>
          <ac:spMkLst>
            <pc:docMk/>
            <pc:sldMk cId="1668323801" sldId="300"/>
            <ac:spMk id="3" creationId="{551CAB00-106C-FD48-80DB-4E60597D50E9}"/>
          </ac:spMkLst>
        </pc:spChg>
      </pc:sldChg>
      <pc:sldChg chg="modSp mod">
        <pc:chgData name="Q Z" userId="0598117016cd6850" providerId="LiveId" clId="{2BA66019-4591-C846-9028-2CD292E1765D}" dt="2020-09-02T18:04:21" v="307" actId="20577"/>
        <pc:sldMkLst>
          <pc:docMk/>
          <pc:sldMk cId="2458459384" sldId="319"/>
        </pc:sldMkLst>
        <pc:spChg chg="mod">
          <ac:chgData name="Q Z" userId="0598117016cd6850" providerId="LiveId" clId="{2BA66019-4591-C846-9028-2CD292E1765D}" dt="2020-09-02T18:04:21" v="307" actId="20577"/>
          <ac:spMkLst>
            <pc:docMk/>
            <pc:sldMk cId="2458459384" sldId="319"/>
            <ac:spMk id="3" creationId="{8232105E-677A-EF4D-B7AC-71CF68479263}"/>
          </ac:spMkLst>
        </pc:spChg>
      </pc:sldChg>
      <pc:sldChg chg="del">
        <pc:chgData name="Q Z" userId="0598117016cd6850" providerId="LiveId" clId="{2BA66019-4591-C846-9028-2CD292E1765D}" dt="2020-09-02T18:14:30.582" v="379" actId="2696"/>
        <pc:sldMkLst>
          <pc:docMk/>
          <pc:sldMk cId="1315374295" sldId="324"/>
        </pc:sldMkLst>
      </pc:sldChg>
      <pc:sldChg chg="addSp modSp add mod">
        <pc:chgData name="Q Z" userId="0598117016cd6850" providerId="LiveId" clId="{2BA66019-4591-C846-9028-2CD292E1765D}" dt="2020-09-02T18:10:24.651" v="378" actId="1076"/>
        <pc:sldMkLst>
          <pc:docMk/>
          <pc:sldMk cId="1771734156" sldId="326"/>
        </pc:sldMkLst>
        <pc:spChg chg="mod">
          <ac:chgData name="Q Z" userId="0598117016cd6850" providerId="LiveId" clId="{2BA66019-4591-C846-9028-2CD292E1765D}" dt="2020-09-02T18:07:38.347" v="353" actId="20577"/>
          <ac:spMkLst>
            <pc:docMk/>
            <pc:sldMk cId="1771734156" sldId="326"/>
            <ac:spMk id="2" creationId="{B9E0B195-2247-F141-ACF4-E4A1A8DA7C76}"/>
          </ac:spMkLst>
        </pc:spChg>
        <pc:spChg chg="mod">
          <ac:chgData name="Q Z" userId="0598117016cd6850" providerId="LiveId" clId="{2BA66019-4591-C846-9028-2CD292E1765D}" dt="2020-09-02T18:09:33.994" v="372" actId="404"/>
          <ac:spMkLst>
            <pc:docMk/>
            <pc:sldMk cId="1771734156" sldId="326"/>
            <ac:spMk id="3" creationId="{3541D7D8-FD16-F344-A89A-0C487F5F535C}"/>
          </ac:spMkLst>
        </pc:spChg>
        <pc:picChg chg="add mod">
          <ac:chgData name="Q Z" userId="0598117016cd6850" providerId="LiveId" clId="{2BA66019-4591-C846-9028-2CD292E1765D}" dt="2020-09-02T18:09:14.362" v="355" actId="1076"/>
          <ac:picMkLst>
            <pc:docMk/>
            <pc:sldMk cId="1771734156" sldId="326"/>
            <ac:picMk id="4" creationId="{28A2F7EC-1506-584F-9F84-478CF2DAE9A0}"/>
          </ac:picMkLst>
        </pc:picChg>
        <pc:picChg chg="add mod">
          <ac:chgData name="Q Z" userId="0598117016cd6850" providerId="LiveId" clId="{2BA66019-4591-C846-9028-2CD292E1765D}" dt="2020-09-02T18:10:24.651" v="378" actId="1076"/>
          <ac:picMkLst>
            <pc:docMk/>
            <pc:sldMk cId="1771734156" sldId="326"/>
            <ac:picMk id="1026" creationId="{06B1BA0E-569A-9645-9A7C-B513FF505C70}"/>
          </ac:picMkLst>
        </pc:picChg>
      </pc:sldChg>
    </pc:docChg>
  </pc:docChgLst>
  <pc:docChgLst>
    <pc:chgData name="Q Z" userId="0598117016cd6850" providerId="LiveId" clId="{3351F81B-803C-2C49-B9B7-94669ACAE3A8}"/>
    <pc:docChg chg="addSld modSld">
      <pc:chgData name="Q Z" userId="0598117016cd6850" providerId="LiveId" clId="{3351F81B-803C-2C49-B9B7-94669ACAE3A8}" dt="2020-09-03T09:04:41.933" v="55" actId="207"/>
      <pc:docMkLst>
        <pc:docMk/>
      </pc:docMkLst>
      <pc:sldChg chg="modSp">
        <pc:chgData name="Q Z" userId="0598117016cd6850" providerId="LiveId" clId="{3351F81B-803C-2C49-B9B7-94669ACAE3A8}" dt="2020-09-03T09:04:41.933" v="55" actId="207"/>
        <pc:sldMkLst>
          <pc:docMk/>
          <pc:sldMk cId="581332896" sldId="309"/>
        </pc:sldMkLst>
        <pc:spChg chg="mod">
          <ac:chgData name="Q Z" userId="0598117016cd6850" providerId="LiveId" clId="{3351F81B-803C-2C49-B9B7-94669ACAE3A8}" dt="2020-09-03T09:04:41.933" v="55" actId="207"/>
          <ac:spMkLst>
            <pc:docMk/>
            <pc:sldMk cId="581332896" sldId="309"/>
            <ac:spMk id="3" creationId="{1B15B996-5952-CA44-90B0-02ABAA4EAC6C}"/>
          </ac:spMkLst>
        </pc:spChg>
      </pc:sldChg>
      <pc:sldChg chg="addSp delSp modSp add">
        <pc:chgData name="Q Z" userId="0598117016cd6850" providerId="LiveId" clId="{3351F81B-803C-2C49-B9B7-94669ACAE3A8}" dt="2020-09-03T07:22:19.689" v="50" actId="1076"/>
        <pc:sldMkLst>
          <pc:docMk/>
          <pc:sldMk cId="2223405279" sldId="327"/>
        </pc:sldMkLst>
        <pc:spChg chg="mod">
          <ac:chgData name="Q Z" userId="0598117016cd6850" providerId="LiveId" clId="{3351F81B-803C-2C49-B9B7-94669ACAE3A8}" dt="2020-09-03T06:59:39.432" v="3"/>
          <ac:spMkLst>
            <pc:docMk/>
            <pc:sldMk cId="2223405279" sldId="327"/>
            <ac:spMk id="2" creationId="{1387362F-A24A-6342-BAAE-FACB800A3028}"/>
          </ac:spMkLst>
        </pc:spChg>
        <pc:spChg chg="mod">
          <ac:chgData name="Q Z" userId="0598117016cd6850" providerId="LiveId" clId="{3351F81B-803C-2C49-B9B7-94669ACAE3A8}" dt="2020-09-03T07:01:37.255" v="17" actId="14100"/>
          <ac:spMkLst>
            <pc:docMk/>
            <pc:sldMk cId="2223405279" sldId="327"/>
            <ac:spMk id="3" creationId="{09CB959C-A4EF-9742-8A17-1FEE29A4E276}"/>
          </ac:spMkLst>
        </pc:spChg>
        <pc:picChg chg="add del mod">
          <ac:chgData name="Q Z" userId="0598117016cd6850" providerId="LiveId" clId="{3351F81B-803C-2C49-B9B7-94669ACAE3A8}" dt="2020-09-03T07:03:47.855" v="32" actId="21"/>
          <ac:picMkLst>
            <pc:docMk/>
            <pc:sldMk cId="2223405279" sldId="327"/>
            <ac:picMk id="1026" creationId="{2CC0705B-C583-EB44-A6F0-3D7914EA4F67}"/>
          </ac:picMkLst>
        </pc:picChg>
        <pc:picChg chg="add del mod">
          <ac:chgData name="Q Z" userId="0598117016cd6850" providerId="LiveId" clId="{3351F81B-803C-2C49-B9B7-94669ACAE3A8}" dt="2020-09-03T07:03:47.855" v="32" actId="21"/>
          <ac:picMkLst>
            <pc:docMk/>
            <pc:sldMk cId="2223405279" sldId="327"/>
            <ac:picMk id="1028" creationId="{3C27A4E4-1D03-A64E-AD97-BCA56FBF8CD3}"/>
          </ac:picMkLst>
        </pc:picChg>
        <pc:picChg chg="add del mod">
          <ac:chgData name="Q Z" userId="0598117016cd6850" providerId="LiveId" clId="{3351F81B-803C-2C49-B9B7-94669ACAE3A8}" dt="2020-09-03T07:01:38.281" v="18"/>
          <ac:picMkLst>
            <pc:docMk/>
            <pc:sldMk cId="2223405279" sldId="327"/>
            <ac:picMk id="1030" creationId="{342F3586-D385-E742-A2C2-22F776B620DD}"/>
          </ac:picMkLst>
        </pc:picChg>
        <pc:picChg chg="add mod">
          <ac:chgData name="Q Z" userId="0598117016cd6850" providerId="LiveId" clId="{3351F81B-803C-2C49-B9B7-94669ACAE3A8}" dt="2020-09-03T07:22:19.689" v="50" actId="1076"/>
          <ac:picMkLst>
            <pc:docMk/>
            <pc:sldMk cId="2223405279" sldId="327"/>
            <ac:picMk id="1032" creationId="{51408161-DC70-BF41-B4E9-3A5ED79BA1B9}"/>
          </ac:picMkLst>
        </pc:picChg>
      </pc:sldChg>
      <pc:sldChg chg="addSp modSp add">
        <pc:chgData name="Q Z" userId="0598117016cd6850" providerId="LiveId" clId="{3351F81B-803C-2C49-B9B7-94669ACAE3A8}" dt="2020-09-03T07:04:16.074" v="38" actId="1076"/>
        <pc:sldMkLst>
          <pc:docMk/>
          <pc:sldMk cId="2711338742" sldId="328"/>
        </pc:sldMkLst>
        <pc:spChg chg="mod">
          <ac:chgData name="Q Z" userId="0598117016cd6850" providerId="LiveId" clId="{3351F81B-803C-2C49-B9B7-94669ACAE3A8}" dt="2020-09-03T07:03:29.915" v="31"/>
          <ac:spMkLst>
            <pc:docMk/>
            <pc:sldMk cId="2711338742" sldId="328"/>
            <ac:spMk id="2" creationId="{AC25ADB1-CF40-D540-82AD-CA29789D7DDA}"/>
          </ac:spMkLst>
        </pc:spChg>
        <pc:spChg chg="mod">
          <ac:chgData name="Q Z" userId="0598117016cd6850" providerId="LiveId" clId="{3351F81B-803C-2C49-B9B7-94669ACAE3A8}" dt="2020-09-03T07:02:22.768" v="26"/>
          <ac:spMkLst>
            <pc:docMk/>
            <pc:sldMk cId="2711338742" sldId="328"/>
            <ac:spMk id="3" creationId="{932B9BCA-7B9C-DF45-B6F8-04054E4A03F1}"/>
          </ac:spMkLst>
        </pc:spChg>
        <pc:picChg chg="add mod">
          <ac:chgData name="Q Z" userId="0598117016cd6850" providerId="LiveId" clId="{3351F81B-803C-2C49-B9B7-94669ACAE3A8}" dt="2020-09-03T07:04:16.074" v="38" actId="1076"/>
          <ac:picMkLst>
            <pc:docMk/>
            <pc:sldMk cId="2711338742" sldId="328"/>
            <ac:picMk id="4" creationId="{C25F8C83-F8D4-DD42-A362-8C519A77A271}"/>
          </ac:picMkLst>
        </pc:picChg>
      </pc:sldChg>
      <pc:sldChg chg="addSp delSp modSp add">
        <pc:chgData name="Q Z" userId="0598117016cd6850" providerId="LiveId" clId="{3351F81B-803C-2C49-B9B7-94669ACAE3A8}" dt="2020-09-03T07:05:16.381" v="42" actId="1076"/>
        <pc:sldMkLst>
          <pc:docMk/>
          <pc:sldMk cId="2580820078" sldId="329"/>
        </pc:sldMkLst>
        <pc:picChg chg="add mod">
          <ac:chgData name="Q Z" userId="0598117016cd6850" providerId="LiveId" clId="{3351F81B-803C-2C49-B9B7-94669ACAE3A8}" dt="2020-09-03T07:04:03.759" v="34"/>
          <ac:picMkLst>
            <pc:docMk/>
            <pc:sldMk cId="2580820078" sldId="329"/>
            <ac:picMk id="4" creationId="{23E38AF4-EE30-9748-8A9A-36C60CF5EA36}"/>
          </ac:picMkLst>
        </pc:picChg>
        <pc:picChg chg="add del mod">
          <ac:chgData name="Q Z" userId="0598117016cd6850" providerId="LiveId" clId="{3351F81B-803C-2C49-B9B7-94669ACAE3A8}" dt="2020-09-03T07:05:06.740" v="39" actId="1076"/>
          <ac:picMkLst>
            <pc:docMk/>
            <pc:sldMk cId="2580820078" sldId="329"/>
            <ac:picMk id="5" creationId="{E736130E-66FA-2E44-A00B-1FC5AD39B6DF}"/>
          </ac:picMkLst>
        </pc:picChg>
        <pc:picChg chg="add mod">
          <ac:chgData name="Q Z" userId="0598117016cd6850" providerId="LiveId" clId="{3351F81B-803C-2C49-B9B7-94669ACAE3A8}" dt="2020-09-03T07:05:16.381" v="42" actId="1076"/>
          <ac:picMkLst>
            <pc:docMk/>
            <pc:sldMk cId="2580820078" sldId="329"/>
            <ac:picMk id="2050" creationId="{885110A3-036A-974F-915C-551E62C9FA11}"/>
          </ac:picMkLst>
        </pc:picChg>
      </pc:sldChg>
      <pc:sldChg chg="addSp modSp add">
        <pc:chgData name="Q Z" userId="0598117016cd6850" providerId="LiveId" clId="{3351F81B-803C-2C49-B9B7-94669ACAE3A8}" dt="2020-09-03T07:23:27.125" v="54" actId="1076"/>
        <pc:sldMkLst>
          <pc:docMk/>
          <pc:sldMk cId="2355989735" sldId="330"/>
        </pc:sldMkLst>
        <pc:picChg chg="add mod">
          <ac:chgData name="Q Z" userId="0598117016cd6850" providerId="LiveId" clId="{3351F81B-803C-2C49-B9B7-94669ACAE3A8}" dt="2020-09-03T07:23:27.125" v="54" actId="1076"/>
          <ac:picMkLst>
            <pc:docMk/>
            <pc:sldMk cId="2355989735" sldId="330"/>
            <ac:picMk id="4098" creationId="{7CFFEB50-B1F5-4D46-8D41-1D790CF5C271}"/>
          </ac:picMkLst>
        </pc:picChg>
      </pc:sldChg>
      <pc:sldChg chg="modSp add">
        <pc:chgData name="Q Z" userId="0598117016cd6850" providerId="LiveId" clId="{3351F81B-803C-2C49-B9B7-94669ACAE3A8}" dt="2020-09-03T07:20:48.810" v="47" actId="20577"/>
        <pc:sldMkLst>
          <pc:docMk/>
          <pc:sldMk cId="3730086564" sldId="331"/>
        </pc:sldMkLst>
        <pc:spChg chg="mod">
          <ac:chgData name="Q Z" userId="0598117016cd6850" providerId="LiveId" clId="{3351F81B-803C-2C49-B9B7-94669ACAE3A8}" dt="2020-09-03T07:20:48.810" v="47" actId="20577"/>
          <ac:spMkLst>
            <pc:docMk/>
            <pc:sldMk cId="3730086564" sldId="331"/>
            <ac:spMk id="3" creationId="{52F30828-5CE0-BC4B-9D54-707C0B699CC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9F8C07-71B5-3760-8E13-9215F090203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0C33C06-AEC7-BAE4-D5B9-0A4A1199C8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269121-4FE7-8E46-A682-E97600359721}" type="datetimeFigureOut">
              <a:rPr lang="en-US" smtClean="0"/>
              <a:t>2/9/26</a:t>
            </a:fld>
            <a:endParaRPr lang="en-US"/>
          </a:p>
        </p:txBody>
      </p:sp>
      <p:sp>
        <p:nvSpPr>
          <p:cNvPr id="4" name="Footer Placeholder 3">
            <a:extLst>
              <a:ext uri="{FF2B5EF4-FFF2-40B4-BE49-F238E27FC236}">
                <a16:creationId xmlns:a16="http://schemas.microsoft.com/office/drawing/2014/main" id="{C1434F0B-98D1-0558-B290-64D3847B9F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F7124F3-76B9-2C5F-4D74-563738CB51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AF93FF-AF56-1849-BA0B-509BDC27CED2}" type="slidenum">
              <a:rPr lang="en-US" smtClean="0"/>
              <a:t>‹#›</a:t>
            </a:fld>
            <a:endParaRPr lang="en-US"/>
          </a:p>
        </p:txBody>
      </p:sp>
    </p:spTree>
    <p:extLst>
      <p:ext uri="{BB962C8B-B14F-4D97-AF65-F5344CB8AC3E}">
        <p14:creationId xmlns:p14="http://schemas.microsoft.com/office/powerpoint/2010/main" val="16868883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72524C-7966-684C-BDC9-CFD451BFAD4B}" type="datetimeFigureOut">
              <a:rPr lang="en-US" smtClean="0"/>
              <a:t>2/9/26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06C42A-5AA1-B144-8688-E824ABDD91B9}" type="slidenum">
              <a:rPr lang="en-US" smtClean="0"/>
              <a:t>‹#›</a:t>
            </a:fld>
            <a:endParaRPr lang="en-US"/>
          </a:p>
        </p:txBody>
      </p:sp>
    </p:spTree>
    <p:extLst>
      <p:ext uri="{BB962C8B-B14F-4D97-AF65-F5344CB8AC3E}">
        <p14:creationId xmlns:p14="http://schemas.microsoft.com/office/powerpoint/2010/main" val="5842544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06C42A-5AA1-B144-8688-E824ABDD91B9}" type="slidenum">
              <a:rPr lang="en-US" smtClean="0"/>
              <a:t>1</a:t>
            </a:fld>
            <a:endParaRPr lang="en-US"/>
          </a:p>
        </p:txBody>
      </p:sp>
    </p:spTree>
    <p:extLst>
      <p:ext uri="{BB962C8B-B14F-4D97-AF65-F5344CB8AC3E}">
        <p14:creationId xmlns:p14="http://schemas.microsoft.com/office/powerpoint/2010/main" val="4271755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1D35"/>
                </a:solidFill>
                <a:effectLst/>
                <a:latin typeface="Google Sans"/>
              </a:rPr>
              <a:t>You should use precision and recall to evaluate performance on the minority class when there is a class imbalance, as these metrics can reveal issues with how well the classifier identifies the specific minority class, which a simple overall accuracy score would hide.</a:t>
            </a:r>
            <a:endParaRPr lang="en-US" dirty="0"/>
          </a:p>
        </p:txBody>
      </p:sp>
    </p:spTree>
    <p:extLst>
      <p:ext uri="{BB962C8B-B14F-4D97-AF65-F5344CB8AC3E}">
        <p14:creationId xmlns:p14="http://schemas.microsoft.com/office/powerpoint/2010/main" val="433562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001D35"/>
                </a:solidFill>
                <a:effectLst/>
                <a:latin typeface="Google Sans"/>
              </a:rPr>
              <a:t>However, the importance of the minority class depends on the specific goal of the model</a:t>
            </a:r>
          </a:p>
          <a:p>
            <a:endParaRPr lang="en-US" altLang="zh-CN" b="0" i="0" dirty="0">
              <a:solidFill>
                <a:srgbClr val="001D35"/>
              </a:solidFill>
              <a:effectLst/>
              <a:latin typeface="Google Sans"/>
            </a:endParaRPr>
          </a:p>
          <a:p>
            <a:r>
              <a:rPr lang="en-US" b="0" i="0" dirty="0">
                <a:solidFill>
                  <a:srgbClr val="001D35"/>
                </a:solidFill>
                <a:effectLst/>
                <a:latin typeface="Google Sans"/>
              </a:rPr>
              <a:t>You want to be very careful in predicting an email as spam because you will delete it.</a:t>
            </a:r>
          </a:p>
          <a:p>
            <a:endParaRPr lang="en-US" b="0" i="0" dirty="0">
              <a:solidFill>
                <a:srgbClr val="001D35"/>
              </a:solidFill>
              <a:effectLst/>
              <a:latin typeface="Google Sans"/>
            </a:endParaRPr>
          </a:p>
          <a:p>
            <a:r>
              <a:rPr lang="en-US" altLang="zh-CN" b="0" i="0" dirty="0">
                <a:solidFill>
                  <a:srgbClr val="001D35"/>
                </a:solidFill>
                <a:effectLst/>
                <a:latin typeface="Google Sans"/>
              </a:rPr>
              <a:t>But</a:t>
            </a:r>
            <a:r>
              <a:rPr lang="zh-CN" altLang="en-US" b="0" i="0" dirty="0">
                <a:solidFill>
                  <a:srgbClr val="001D35"/>
                </a:solidFill>
                <a:effectLst/>
                <a:latin typeface="Google Sans"/>
              </a:rPr>
              <a:t> </a:t>
            </a:r>
            <a:r>
              <a:rPr lang="en-US" altLang="zh-CN" b="0" i="0" dirty="0">
                <a:solidFill>
                  <a:srgbClr val="001D35"/>
                </a:solidFill>
                <a:effectLst/>
                <a:latin typeface="Google Sans"/>
              </a:rPr>
              <a:t>in</a:t>
            </a:r>
            <a:r>
              <a:rPr lang="zh-CN" altLang="en-US" b="0" i="0" dirty="0">
                <a:solidFill>
                  <a:srgbClr val="001D35"/>
                </a:solidFill>
                <a:effectLst/>
                <a:latin typeface="Google Sans"/>
              </a:rPr>
              <a:t> </a:t>
            </a:r>
            <a:r>
              <a:rPr lang="en-US" altLang="zh-CN" b="0" i="0" dirty="0">
                <a:solidFill>
                  <a:srgbClr val="001D35"/>
                </a:solidFill>
                <a:effectLst/>
                <a:latin typeface="Google Sans"/>
              </a:rPr>
              <a:t>COVID-testing, the recall is more important because if you miss one, many people will get infected. To improve recall, you can predict many people as COVID positive as possible. (the same as cancer detection)</a:t>
            </a:r>
            <a:endParaRPr lang="en-US" dirty="0"/>
          </a:p>
        </p:txBody>
      </p:sp>
    </p:spTree>
    <p:extLst>
      <p:ext uri="{BB962C8B-B14F-4D97-AF65-F5344CB8AC3E}">
        <p14:creationId xmlns:p14="http://schemas.microsoft.com/office/powerpoint/2010/main" val="4226724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tasks require model evaluation.</a:t>
            </a:r>
          </a:p>
        </p:txBody>
      </p:sp>
      <p:sp>
        <p:nvSpPr>
          <p:cNvPr id="4" name="Slide Number Placeholder 3"/>
          <p:cNvSpPr>
            <a:spLocks noGrp="1"/>
          </p:cNvSpPr>
          <p:nvPr>
            <p:ph type="sldNum" sz="quarter" idx="5"/>
          </p:nvPr>
        </p:nvSpPr>
        <p:spPr/>
        <p:txBody>
          <a:bodyPr/>
          <a:lstStyle/>
          <a:p>
            <a:fld id="{ABA2D53A-2AF6-4DBF-B05A-A2E1C10652AC}" type="slidenum">
              <a:rPr lang="en-US" smtClean="0"/>
              <a:t>35</a:t>
            </a:fld>
            <a:endParaRPr lang="en-US"/>
          </a:p>
        </p:txBody>
      </p:sp>
    </p:spTree>
    <p:extLst>
      <p:ext uri="{BB962C8B-B14F-4D97-AF65-F5344CB8AC3E}">
        <p14:creationId xmlns:p14="http://schemas.microsoft.com/office/powerpoint/2010/main" val="47087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A2D53A-2AF6-4DBF-B05A-A2E1C10652AC}" type="slidenum">
              <a:rPr lang="en-US" smtClean="0"/>
              <a:t>40</a:t>
            </a:fld>
            <a:endParaRPr lang="en-US"/>
          </a:p>
        </p:txBody>
      </p:sp>
    </p:spTree>
    <p:extLst>
      <p:ext uri="{BB962C8B-B14F-4D97-AF65-F5344CB8AC3E}">
        <p14:creationId xmlns:p14="http://schemas.microsoft.com/office/powerpoint/2010/main" val="3587816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A2D53A-2AF6-4DBF-B05A-A2E1C10652AC}" type="slidenum">
              <a:rPr lang="en-US" smtClean="0"/>
              <a:t>41</a:t>
            </a:fld>
            <a:endParaRPr lang="en-US"/>
          </a:p>
        </p:txBody>
      </p:sp>
    </p:spTree>
    <p:extLst>
      <p:ext uri="{BB962C8B-B14F-4D97-AF65-F5344CB8AC3E}">
        <p14:creationId xmlns:p14="http://schemas.microsoft.com/office/powerpoint/2010/main" val="1123103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a:t>
            </a:r>
          </a:p>
          <a:p>
            <a:r>
              <a:rPr lang="en-US" dirty="0"/>
              <a:t>Accuracy</a:t>
            </a:r>
          </a:p>
          <a:p>
            <a:r>
              <a:rPr lang="en-US" dirty="0"/>
              <a:t>AUC size</a:t>
            </a:r>
          </a:p>
        </p:txBody>
      </p:sp>
      <p:sp>
        <p:nvSpPr>
          <p:cNvPr id="4" name="Slide Number Placeholder 3"/>
          <p:cNvSpPr>
            <a:spLocks noGrp="1"/>
          </p:cNvSpPr>
          <p:nvPr>
            <p:ph type="sldNum" sz="quarter" idx="5"/>
          </p:nvPr>
        </p:nvSpPr>
        <p:spPr/>
        <p:txBody>
          <a:bodyPr/>
          <a:lstStyle/>
          <a:p>
            <a:fld id="{ABA2D53A-2AF6-4DBF-B05A-A2E1C10652AC}" type="slidenum">
              <a:rPr lang="en-US" smtClean="0"/>
              <a:t>47</a:t>
            </a:fld>
            <a:endParaRPr lang="en-US"/>
          </a:p>
        </p:txBody>
      </p:sp>
    </p:spTree>
    <p:extLst>
      <p:ext uri="{BB962C8B-B14F-4D97-AF65-F5344CB8AC3E}">
        <p14:creationId xmlns:p14="http://schemas.microsoft.com/office/powerpoint/2010/main" val="2429477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alpha is the happiness score/level of HK college students.</a:t>
            </a:r>
          </a:p>
          <a:p>
            <a:r>
              <a:rPr lang="en-US" dirty="0"/>
              <a:t>We can calculate the avg for each class, do it for 1000 different classes.</a:t>
            </a:r>
          </a:p>
          <a:p>
            <a:r>
              <a:rPr lang="en-US" dirty="0"/>
              <a:t>What if we only have access to data for one class?</a:t>
            </a:r>
          </a:p>
        </p:txBody>
      </p:sp>
      <p:sp>
        <p:nvSpPr>
          <p:cNvPr id="4" name="Slide Number Placeholder 3"/>
          <p:cNvSpPr>
            <a:spLocks noGrp="1"/>
          </p:cNvSpPr>
          <p:nvPr>
            <p:ph type="sldNum" sz="quarter" idx="5"/>
          </p:nvPr>
        </p:nvSpPr>
        <p:spPr/>
        <p:txBody>
          <a:bodyPr/>
          <a:lstStyle/>
          <a:p>
            <a:fld id="{ABA2D53A-2AF6-4DBF-B05A-A2E1C10652AC}" type="slidenum">
              <a:rPr lang="en-US" smtClean="0"/>
              <a:t>51</a:t>
            </a:fld>
            <a:endParaRPr lang="en-US"/>
          </a:p>
        </p:txBody>
      </p:sp>
    </p:spTree>
    <p:extLst>
      <p:ext uri="{BB962C8B-B14F-4D97-AF65-F5344CB8AC3E}">
        <p14:creationId xmlns:p14="http://schemas.microsoft.com/office/powerpoint/2010/main" val="3142785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0517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0244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337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t>
            </a:r>
            <a:r>
              <a:rPr lang="en-US" dirty="0" err="1"/>
              <a:t>obs</a:t>
            </a:r>
            <a:r>
              <a:rPr lang="en-US" dirty="0"/>
              <a:t> (</a:t>
            </a:r>
            <a:r>
              <a:rPr lang="en-US" dirty="0" err="1"/>
              <a:t>i</a:t>
            </a:r>
            <a:r>
              <a:rPr lang="en-US" dirty="0"/>
              <a:t>) have y = 1, others (I’) have y = 0.</a:t>
            </a:r>
          </a:p>
        </p:txBody>
      </p:sp>
    </p:spTree>
    <p:extLst>
      <p:ext uri="{BB962C8B-B14F-4D97-AF65-F5344CB8AC3E}">
        <p14:creationId xmlns:p14="http://schemas.microsoft.com/office/powerpoint/2010/main" val="2491523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talk about flip result</a:t>
            </a:r>
          </a:p>
        </p:txBody>
      </p:sp>
    </p:spTree>
    <p:extLst>
      <p:ext uri="{BB962C8B-B14F-4D97-AF65-F5344CB8AC3E}">
        <p14:creationId xmlns:p14="http://schemas.microsoft.com/office/powerpoint/2010/main" val="229752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Predicting 0 for all samples, then FP = 0</a:t>
            </a:r>
          </a:p>
          <a:p>
            <a:r>
              <a:rPr lang="en-US" dirty="0"/>
              <a:t>Predicting 1 for all samples, then FN = 0</a:t>
            </a:r>
          </a:p>
        </p:txBody>
      </p:sp>
    </p:spTree>
    <p:extLst>
      <p:ext uri="{BB962C8B-B14F-4D97-AF65-F5344CB8AC3E}">
        <p14:creationId xmlns:p14="http://schemas.microsoft.com/office/powerpoint/2010/main" val="2406174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LMMathSymbols10"/>
              </a:rPr>
              <a:t>Both have their denominators fixed as the two classes’ population size.</a:t>
            </a:r>
          </a:p>
          <a:p>
            <a:endParaRPr lang="en-US" dirty="0"/>
          </a:p>
        </p:txBody>
      </p:sp>
    </p:spTree>
    <p:extLst>
      <p:ext uri="{BB962C8B-B14F-4D97-AF65-F5344CB8AC3E}">
        <p14:creationId xmlns:p14="http://schemas.microsoft.com/office/powerpoint/2010/main" val="2835006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1D35"/>
                </a:solidFill>
                <a:effectLst/>
                <a:latin typeface="Google Sans"/>
              </a:rPr>
              <a:t>the standard K-Nearest Neighbors (KNN) algorithm doesn't inherently use a threshold; it makes decisions based on the majority vote of its k nearest neighbors. </a:t>
            </a:r>
          </a:p>
          <a:p>
            <a:endParaRPr lang="en-US" b="0" i="0" dirty="0">
              <a:solidFill>
                <a:srgbClr val="001D35"/>
              </a:solidFill>
              <a:effectLst/>
              <a:latin typeface="Google Sans"/>
            </a:endParaRPr>
          </a:p>
          <a:p>
            <a:r>
              <a:rPr lang="en-US" b="0" i="0" dirty="0">
                <a:solidFill>
                  <a:srgbClr val="001D35"/>
                </a:solidFill>
                <a:effectLst/>
                <a:latin typeface="Google Sans"/>
              </a:rPr>
              <a:t>However, you can introduce a threshold by using the confidence scores calculated by KNN (what fraction of K </a:t>
            </a:r>
            <a:r>
              <a:rPr lang="en-US" b="0" i="0" dirty="0" err="1">
                <a:solidFill>
                  <a:srgbClr val="001D35"/>
                </a:solidFill>
                <a:effectLst/>
                <a:latin typeface="Google Sans"/>
              </a:rPr>
              <a:t>obs</a:t>
            </a:r>
            <a:r>
              <a:rPr lang="en-US" b="0" i="0" dirty="0">
                <a:solidFill>
                  <a:srgbClr val="001D35"/>
                </a:solidFill>
                <a:effectLst/>
                <a:latin typeface="Google Sans"/>
              </a:rPr>
              <a:t> are positive) to achieve a desired trade-off.</a:t>
            </a:r>
            <a:endParaRPr lang="en-US" dirty="0"/>
          </a:p>
        </p:txBody>
      </p:sp>
    </p:spTree>
    <p:extLst>
      <p:ext uri="{BB962C8B-B14F-4D97-AF65-F5344CB8AC3E}">
        <p14:creationId xmlns:p14="http://schemas.microsoft.com/office/powerpoint/2010/main" val="2875306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b="1" i="0">
                <a:latin typeface="LM Sans 12" panose="00000500000000000000" pitchFamily="50"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LM Sans 12"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LM Sans 12" panose="00000500000000000000" pitchFamily="50" charset="0"/>
              </a:defRPr>
            </a:lvl1pPr>
          </a:lstStyle>
          <a:p>
            <a:fld id="{DBBCAE59-449C-F94E-B73B-FF2ABD578236}" type="datetime1">
              <a:rPr lang="en-US" smtClean="0"/>
              <a:t>2/9/26</a:t>
            </a:fld>
            <a:endParaRPr lang="en-US"/>
          </a:p>
        </p:txBody>
      </p:sp>
      <p:sp>
        <p:nvSpPr>
          <p:cNvPr id="5" name="Footer Placeholder 4"/>
          <p:cNvSpPr>
            <a:spLocks noGrp="1"/>
          </p:cNvSpPr>
          <p:nvPr>
            <p:ph type="ftr" sz="quarter" idx="11"/>
          </p:nvPr>
        </p:nvSpPr>
        <p:spPr/>
        <p:txBody>
          <a:bodyPr/>
          <a:lstStyle>
            <a:lvl1pPr>
              <a:defRPr>
                <a:latin typeface="LM Sans 12" panose="00000500000000000000" pitchFamily="50" charset="0"/>
              </a:defRPr>
            </a:lvl1pPr>
          </a:lstStyle>
          <a:p>
            <a:endParaRPr lang="en-US"/>
          </a:p>
        </p:txBody>
      </p:sp>
      <p:sp>
        <p:nvSpPr>
          <p:cNvPr id="6" name="Slide Number Placeholder 5"/>
          <p:cNvSpPr>
            <a:spLocks noGrp="1"/>
          </p:cNvSpPr>
          <p:nvPr>
            <p:ph type="sldNum" sz="quarter" idx="12"/>
          </p:nvPr>
        </p:nvSpPr>
        <p:spPr/>
        <p:txBody>
          <a:bodyPr/>
          <a:lstStyle>
            <a:lvl1pPr>
              <a:defRPr>
                <a:latin typeface="LM Sans 12" panose="00000500000000000000" pitchFamily="50" charset="0"/>
              </a:defRPr>
            </a:lvl1pPr>
          </a:lstStyle>
          <a:p>
            <a:fld id="{6DCFA791-3060-7643-8677-86D470F57523}" type="slidenum">
              <a:rPr lang="en-US" smtClean="0"/>
              <a:pPr/>
              <a:t>‹#›</a:t>
            </a:fld>
            <a:endParaRPr lang="en-US"/>
          </a:p>
        </p:txBody>
      </p:sp>
    </p:spTree>
    <p:extLst>
      <p:ext uri="{BB962C8B-B14F-4D97-AF65-F5344CB8AC3E}">
        <p14:creationId xmlns:p14="http://schemas.microsoft.com/office/powerpoint/2010/main" val="2659153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0D278B-E5BD-5942-9123-AA37E279F3B8}" type="datetime1">
              <a:rPr lang="en-US" smtClean="0"/>
              <a:t>2/9/26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1126405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70E986-11E1-6949-BB7A-E782B8A53723}" type="datetime1">
              <a:rPr lang="en-US" smtClean="0"/>
              <a:t>2/9/26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24952158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b="0" i="0">
                <a:latin typeface="LM Sans 12"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b="0" i="0">
                <a:latin typeface="LM Sans 12"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b="0" i="0">
                <a:latin typeface="LM Sans 12" pitchFamily="2" charset="77"/>
              </a:defRPr>
            </a:lvl1pPr>
          </a:lstStyle>
          <a:p>
            <a:fld id="{EAAD3E5A-33CD-6A42-9B15-AC4CE58611EC}" type="datetime1">
              <a:rPr lang="en-US" smtClean="0"/>
              <a:t>2/9/26</a:t>
            </a:fld>
            <a:endParaRPr lang="en-US"/>
          </a:p>
        </p:txBody>
      </p:sp>
      <p:sp>
        <p:nvSpPr>
          <p:cNvPr id="5" name="Footer Placeholder 4"/>
          <p:cNvSpPr>
            <a:spLocks noGrp="1"/>
          </p:cNvSpPr>
          <p:nvPr>
            <p:ph type="ftr" sz="quarter" idx="11"/>
          </p:nvPr>
        </p:nvSpPr>
        <p:spPr/>
        <p:txBody>
          <a:bodyPr/>
          <a:lstStyle>
            <a:lvl1pPr>
              <a:defRPr b="0" i="0">
                <a:latin typeface="LM Sans 12" pitchFamily="2" charset="77"/>
              </a:defRPr>
            </a:lvl1pPr>
          </a:lstStyle>
          <a:p>
            <a:endParaRPr lang="en-US"/>
          </a:p>
        </p:txBody>
      </p:sp>
      <p:sp>
        <p:nvSpPr>
          <p:cNvPr id="6" name="Slide Number Placeholder 5"/>
          <p:cNvSpPr>
            <a:spLocks noGrp="1"/>
          </p:cNvSpPr>
          <p:nvPr>
            <p:ph type="sldNum" sz="quarter" idx="12"/>
          </p:nvPr>
        </p:nvSpPr>
        <p:spPr/>
        <p:txBody>
          <a:bodyPr/>
          <a:lstStyle>
            <a:lvl1pPr>
              <a:defRPr b="0" i="0">
                <a:latin typeface="LM Sans 12" pitchFamily="2" charset="77"/>
              </a:defRPr>
            </a:lvl1pPr>
          </a:lstStyle>
          <a:p>
            <a:fld id="{6DCFA791-3060-7643-8677-86D470F57523}" type="slidenum">
              <a:rPr lang="en-US" smtClean="0"/>
              <a:pPr/>
              <a:t>‹#›</a:t>
            </a:fld>
            <a:endParaRPr lang="en-US"/>
          </a:p>
        </p:txBody>
      </p:sp>
    </p:spTree>
    <p:extLst>
      <p:ext uri="{BB962C8B-B14F-4D97-AF65-F5344CB8AC3E}">
        <p14:creationId xmlns:p14="http://schemas.microsoft.com/office/powerpoint/2010/main" val="1259422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LM Sans 12" pitchFamily="2" charset="77"/>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0" i="0">
                <a:latin typeface="LM Sans 12" pitchFamily="2" charset="77"/>
              </a:defRPr>
            </a:lvl1pPr>
            <a:lvl2pPr>
              <a:defRPr b="0" i="0">
                <a:latin typeface="LM Sans 12" pitchFamily="2" charset="77"/>
              </a:defRPr>
            </a:lvl2pPr>
            <a:lvl3pPr>
              <a:defRPr b="0" i="0">
                <a:latin typeface="LM Sans 12" pitchFamily="2" charset="77"/>
              </a:defRPr>
            </a:lvl3pPr>
            <a:lvl4pPr>
              <a:defRPr b="0" i="0">
                <a:latin typeface="LM Sans 12" pitchFamily="2" charset="77"/>
              </a:defRPr>
            </a:lvl4pPr>
            <a:lvl5pPr>
              <a:defRPr b="0" i="0">
                <a:latin typeface="LM Sans 12" pitchFamily="2"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b="0" i="0">
                <a:latin typeface="LM Sans 12" pitchFamily="2" charset="77"/>
              </a:defRPr>
            </a:lvl1pPr>
          </a:lstStyle>
          <a:p>
            <a:fld id="{9F4F6754-7CAA-A24F-9934-E5BF023E3D58}" type="datetime1">
              <a:rPr lang="en-US" smtClean="0"/>
              <a:t>2/9/26</a:t>
            </a:fld>
            <a:endParaRPr lang="en-US"/>
          </a:p>
        </p:txBody>
      </p:sp>
      <p:sp>
        <p:nvSpPr>
          <p:cNvPr id="5" name="Footer Placeholder 4"/>
          <p:cNvSpPr>
            <a:spLocks noGrp="1"/>
          </p:cNvSpPr>
          <p:nvPr>
            <p:ph type="ftr" sz="quarter" idx="11"/>
          </p:nvPr>
        </p:nvSpPr>
        <p:spPr/>
        <p:txBody>
          <a:bodyPr/>
          <a:lstStyle>
            <a:lvl1pPr>
              <a:defRPr b="0" i="0">
                <a:latin typeface="LM Sans 12" pitchFamily="2" charset="77"/>
              </a:defRPr>
            </a:lvl1pPr>
          </a:lstStyle>
          <a:p>
            <a:endParaRPr lang="en-US"/>
          </a:p>
        </p:txBody>
      </p:sp>
      <p:sp>
        <p:nvSpPr>
          <p:cNvPr id="6" name="Slide Number Placeholder 5"/>
          <p:cNvSpPr>
            <a:spLocks noGrp="1"/>
          </p:cNvSpPr>
          <p:nvPr>
            <p:ph type="sldNum" sz="quarter" idx="12"/>
          </p:nvPr>
        </p:nvSpPr>
        <p:spPr/>
        <p:txBody>
          <a:bodyPr/>
          <a:lstStyle>
            <a:lvl1pPr>
              <a:defRPr b="0" i="0">
                <a:latin typeface="LM Sans 12" pitchFamily="2" charset="77"/>
              </a:defRPr>
            </a:lvl1pPr>
          </a:lstStyle>
          <a:p>
            <a:fld id="{6DCFA791-3060-7643-8677-86D470F57523}" type="slidenum">
              <a:rPr lang="en-US" smtClean="0"/>
              <a:pPr/>
              <a:t>‹#›</a:t>
            </a:fld>
            <a:endParaRPr lang="en-US"/>
          </a:p>
        </p:txBody>
      </p:sp>
    </p:spTree>
    <p:extLst>
      <p:ext uri="{BB962C8B-B14F-4D97-AF65-F5344CB8AC3E}">
        <p14:creationId xmlns:p14="http://schemas.microsoft.com/office/powerpoint/2010/main" val="1336578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25DE85-2513-BB41-9F57-498BE9570667}" type="datetime1">
              <a:rPr lang="en-US" smtClean="0"/>
              <a:t>2/9/26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1866607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badi MT Condensed Extra Bold" panose="020B0306030101010103" pitchFamily="34" charset="77"/>
              </a:defRPr>
            </a:lvl1p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a:latin typeface="Abadi MT Condensed Light" panose="020B0306030101010103" pitchFamily="34" charset="77"/>
              </a:defRPr>
            </a:lvl1pPr>
            <a:lvl2pPr>
              <a:defRPr>
                <a:latin typeface="Abadi MT Condensed Light" panose="020B0306030101010103" pitchFamily="34" charset="77"/>
              </a:defRPr>
            </a:lvl2pPr>
            <a:lvl3pPr>
              <a:defRPr>
                <a:latin typeface="Abadi MT Condensed Light" panose="020B0306030101010103" pitchFamily="34" charset="77"/>
              </a:defRPr>
            </a:lvl3pPr>
            <a:lvl4pPr>
              <a:defRPr>
                <a:latin typeface="Abadi MT Condensed Light" panose="020B0306030101010103" pitchFamily="34" charset="77"/>
              </a:defRPr>
            </a:lvl4pPr>
            <a:lvl5pPr>
              <a:defRPr>
                <a:latin typeface="Abadi MT Condensed Light" panose="020B03060301010101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a:latin typeface="Abadi MT Condensed Light" panose="020B0306030101010103" pitchFamily="34" charset="77"/>
              </a:defRPr>
            </a:lvl1pPr>
            <a:lvl2pPr>
              <a:defRPr>
                <a:latin typeface="Abadi MT Condensed Light" panose="020B0306030101010103" pitchFamily="34" charset="77"/>
              </a:defRPr>
            </a:lvl2pPr>
            <a:lvl3pPr>
              <a:defRPr>
                <a:latin typeface="Abadi MT Condensed Light" panose="020B0306030101010103" pitchFamily="34" charset="77"/>
              </a:defRPr>
            </a:lvl3pPr>
            <a:lvl4pPr>
              <a:defRPr>
                <a:latin typeface="Abadi MT Condensed Light" panose="020B0306030101010103" pitchFamily="34" charset="77"/>
              </a:defRPr>
            </a:lvl4pPr>
            <a:lvl5pPr>
              <a:defRPr>
                <a:latin typeface="Abadi MT Condensed Light" panose="020B03060301010101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Abadi MT Condensed Light" panose="020B0306030101010103" pitchFamily="34" charset="77"/>
              </a:defRPr>
            </a:lvl1pPr>
          </a:lstStyle>
          <a:p>
            <a:fld id="{AF96D324-B270-7347-8A69-C4137E29BF01}" type="datetime1">
              <a:rPr lang="en-US" smtClean="0"/>
              <a:t>2/9/26</a:t>
            </a:fld>
            <a:endParaRPr lang="en-US"/>
          </a:p>
        </p:txBody>
      </p:sp>
      <p:sp>
        <p:nvSpPr>
          <p:cNvPr id="6" name="Footer Placeholder 5"/>
          <p:cNvSpPr>
            <a:spLocks noGrp="1"/>
          </p:cNvSpPr>
          <p:nvPr>
            <p:ph type="ftr" sz="quarter" idx="11"/>
          </p:nvPr>
        </p:nvSpPr>
        <p:spPr/>
        <p:txBody>
          <a:bodyPr/>
          <a:lstStyle>
            <a:lvl1pPr>
              <a:defRPr>
                <a:latin typeface="Abadi MT Condensed Light" panose="020B0306030101010103" pitchFamily="34" charset="77"/>
              </a:defRPr>
            </a:lvl1pPr>
          </a:lstStyle>
          <a:p>
            <a:endParaRPr lang="en-US"/>
          </a:p>
        </p:txBody>
      </p:sp>
      <p:sp>
        <p:nvSpPr>
          <p:cNvPr id="7" name="Slide Number Placeholder 6"/>
          <p:cNvSpPr>
            <a:spLocks noGrp="1"/>
          </p:cNvSpPr>
          <p:nvPr>
            <p:ph type="sldNum" sz="quarter" idx="12"/>
          </p:nvPr>
        </p:nvSpPr>
        <p:spPr/>
        <p:txBody>
          <a:bodyPr/>
          <a:lstStyle>
            <a:lvl1pPr>
              <a:defRPr>
                <a:latin typeface="Abadi MT Condensed Light" panose="020B0306030101010103" pitchFamily="34" charset="77"/>
              </a:defRPr>
            </a:lvl1pPr>
          </a:lstStyle>
          <a:p>
            <a:fld id="{6DCFA791-3060-7643-8677-86D470F57523}" type="slidenum">
              <a:rPr lang="en-US" smtClean="0"/>
              <a:pPr/>
              <a:t>‹#›</a:t>
            </a:fld>
            <a:endParaRPr lang="en-US"/>
          </a:p>
        </p:txBody>
      </p:sp>
    </p:spTree>
    <p:extLst>
      <p:ext uri="{BB962C8B-B14F-4D97-AF65-F5344CB8AC3E}">
        <p14:creationId xmlns:p14="http://schemas.microsoft.com/office/powerpoint/2010/main" val="2334838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0A5AB0-59A8-4241-8479-4F4824741345}" type="datetime1">
              <a:rPr lang="en-US" smtClean="0"/>
              <a:t>2/9/26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8030158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3BB83A-1959-1A45-8DFA-72737BF78604}" type="datetime1">
              <a:rPr lang="en-US" smtClean="0"/>
              <a:t>2/9/26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3818551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6C2E82-C998-C54A-8627-A25DC7CB330D}" type="datetime1">
              <a:rPr lang="en-US" smtClean="0"/>
              <a:t>2/9/26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30543754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445DA3-53FD-B04B-A266-69EE217C76A0}" type="datetime1">
              <a:rPr lang="en-US" smtClean="0"/>
              <a:t>2/9/26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671398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LM Sans 12" panose="00000500000000000000" pitchFamily="50"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LM Sans 12" panose="00000500000000000000" pitchFamily="50" charset="0"/>
              </a:defRPr>
            </a:lvl1pPr>
            <a:lvl2pPr>
              <a:defRPr>
                <a:latin typeface="LM Sans 12" panose="00000500000000000000" pitchFamily="50" charset="0"/>
              </a:defRPr>
            </a:lvl2pPr>
            <a:lvl3pPr>
              <a:defRPr>
                <a:latin typeface="LM Sans 12" panose="00000500000000000000" pitchFamily="50" charset="0"/>
              </a:defRPr>
            </a:lvl3pPr>
            <a:lvl4pPr>
              <a:defRPr>
                <a:latin typeface="LM Sans 12" panose="00000500000000000000" pitchFamily="50" charset="0"/>
              </a:defRPr>
            </a:lvl4pPr>
            <a:lvl5pPr>
              <a:defRPr>
                <a:latin typeface="LM Sans 12"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LM Sans 12" panose="00000500000000000000" pitchFamily="50" charset="0"/>
              </a:defRPr>
            </a:lvl1pPr>
          </a:lstStyle>
          <a:p>
            <a:fld id="{4A133BB9-8452-F24A-A824-283B77FF2C91}" type="datetime1">
              <a:rPr lang="en-US" smtClean="0"/>
              <a:t>2/9/26</a:t>
            </a:fld>
            <a:endParaRPr lang="en-US"/>
          </a:p>
        </p:txBody>
      </p:sp>
      <p:sp>
        <p:nvSpPr>
          <p:cNvPr id="5" name="Footer Placeholder 4"/>
          <p:cNvSpPr>
            <a:spLocks noGrp="1"/>
          </p:cNvSpPr>
          <p:nvPr>
            <p:ph type="ftr" sz="quarter" idx="11"/>
          </p:nvPr>
        </p:nvSpPr>
        <p:spPr/>
        <p:txBody>
          <a:bodyPr/>
          <a:lstStyle>
            <a:lvl1pPr>
              <a:defRPr>
                <a:latin typeface="LM Sans 12" panose="00000500000000000000" pitchFamily="50" charset="0"/>
              </a:defRPr>
            </a:lvl1pPr>
          </a:lstStyle>
          <a:p>
            <a:endParaRPr lang="en-US"/>
          </a:p>
        </p:txBody>
      </p:sp>
      <p:sp>
        <p:nvSpPr>
          <p:cNvPr id="6" name="Slide Number Placeholder 5"/>
          <p:cNvSpPr>
            <a:spLocks noGrp="1"/>
          </p:cNvSpPr>
          <p:nvPr>
            <p:ph type="sldNum" sz="quarter" idx="12"/>
          </p:nvPr>
        </p:nvSpPr>
        <p:spPr/>
        <p:txBody>
          <a:bodyPr/>
          <a:lstStyle>
            <a:lvl1pPr>
              <a:defRPr>
                <a:latin typeface="LM Sans 12" panose="00000500000000000000" pitchFamily="50" charset="0"/>
              </a:defRPr>
            </a:lvl1pPr>
          </a:lstStyle>
          <a:p>
            <a:fld id="{6DCFA791-3060-7643-8677-86D470F57523}" type="slidenum">
              <a:rPr lang="en-US" smtClean="0"/>
              <a:pPr/>
              <a:t>‹#›</a:t>
            </a:fld>
            <a:endParaRPr lang="en-US"/>
          </a:p>
        </p:txBody>
      </p:sp>
    </p:spTree>
    <p:extLst>
      <p:ext uri="{BB962C8B-B14F-4D97-AF65-F5344CB8AC3E}">
        <p14:creationId xmlns:p14="http://schemas.microsoft.com/office/powerpoint/2010/main" val="660038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D2FE95-53D0-694D-ADD6-9C2BA4E085E2}" type="datetime1">
              <a:rPr lang="en-US" smtClean="0"/>
              <a:t>2/9/26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21795083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43442A-F33D-E744-AF61-8E60E9354C22}" type="datetime1">
              <a:rPr lang="en-US" smtClean="0"/>
              <a:t>2/9/26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3062181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5C19DF-DE26-EE44-9A12-AA2CC2381AC5}" type="datetime1">
              <a:rPr lang="en-US" smtClean="0"/>
              <a:t>2/9/26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494989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8366EFA-D48B-AB4E-AB4E-9204D778D768}" type="datetime1">
              <a:rPr lang="en-US" smtClean="0"/>
              <a:t>2/9/26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2550750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badi MT Condensed Extra Bold" panose="020B0306030101010103" pitchFamily="34" charset="77"/>
              </a:defRPr>
            </a:lvl1p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a:latin typeface="Abadi MT Condensed Light" panose="020B0306030101010103" pitchFamily="34" charset="77"/>
              </a:defRPr>
            </a:lvl1pPr>
            <a:lvl2pPr>
              <a:defRPr>
                <a:latin typeface="Abadi MT Condensed Light" panose="020B0306030101010103" pitchFamily="34" charset="77"/>
              </a:defRPr>
            </a:lvl2pPr>
            <a:lvl3pPr>
              <a:defRPr>
                <a:latin typeface="Abadi MT Condensed Light" panose="020B0306030101010103" pitchFamily="34" charset="77"/>
              </a:defRPr>
            </a:lvl3pPr>
            <a:lvl4pPr>
              <a:defRPr>
                <a:latin typeface="Abadi MT Condensed Light" panose="020B0306030101010103" pitchFamily="34" charset="77"/>
              </a:defRPr>
            </a:lvl4pPr>
            <a:lvl5pPr>
              <a:defRPr>
                <a:latin typeface="Abadi MT Condensed Light" panose="020B03060301010101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a:latin typeface="Abadi MT Condensed Light" panose="020B0306030101010103" pitchFamily="34" charset="77"/>
              </a:defRPr>
            </a:lvl1pPr>
            <a:lvl2pPr>
              <a:defRPr>
                <a:latin typeface="Abadi MT Condensed Light" panose="020B0306030101010103" pitchFamily="34" charset="77"/>
              </a:defRPr>
            </a:lvl2pPr>
            <a:lvl3pPr>
              <a:defRPr>
                <a:latin typeface="Abadi MT Condensed Light" panose="020B0306030101010103" pitchFamily="34" charset="77"/>
              </a:defRPr>
            </a:lvl3pPr>
            <a:lvl4pPr>
              <a:defRPr>
                <a:latin typeface="Abadi MT Condensed Light" panose="020B0306030101010103" pitchFamily="34" charset="77"/>
              </a:defRPr>
            </a:lvl4pPr>
            <a:lvl5pPr>
              <a:defRPr>
                <a:latin typeface="Abadi MT Condensed Light" panose="020B03060301010101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Abadi MT Condensed Light" panose="020B0306030101010103" pitchFamily="34" charset="77"/>
              </a:defRPr>
            </a:lvl1pPr>
          </a:lstStyle>
          <a:p>
            <a:fld id="{B532E8ED-8880-7644-A0E7-1697AF0C11F8}" type="datetime1">
              <a:rPr lang="en-US" smtClean="0"/>
              <a:t>2/9/26</a:t>
            </a:fld>
            <a:endParaRPr lang="en-US"/>
          </a:p>
        </p:txBody>
      </p:sp>
      <p:sp>
        <p:nvSpPr>
          <p:cNvPr id="6" name="Footer Placeholder 5"/>
          <p:cNvSpPr>
            <a:spLocks noGrp="1"/>
          </p:cNvSpPr>
          <p:nvPr>
            <p:ph type="ftr" sz="quarter" idx="11"/>
          </p:nvPr>
        </p:nvSpPr>
        <p:spPr/>
        <p:txBody>
          <a:bodyPr/>
          <a:lstStyle>
            <a:lvl1pPr>
              <a:defRPr>
                <a:latin typeface="Abadi MT Condensed Light" panose="020B0306030101010103" pitchFamily="34" charset="77"/>
              </a:defRPr>
            </a:lvl1pPr>
          </a:lstStyle>
          <a:p>
            <a:endParaRPr lang="en-US"/>
          </a:p>
        </p:txBody>
      </p:sp>
      <p:sp>
        <p:nvSpPr>
          <p:cNvPr id="7" name="Slide Number Placeholder 6"/>
          <p:cNvSpPr>
            <a:spLocks noGrp="1"/>
          </p:cNvSpPr>
          <p:nvPr>
            <p:ph type="sldNum" sz="quarter" idx="12"/>
          </p:nvPr>
        </p:nvSpPr>
        <p:spPr/>
        <p:txBody>
          <a:bodyPr/>
          <a:lstStyle>
            <a:lvl1pPr>
              <a:defRPr>
                <a:latin typeface="Abadi MT Condensed Light" panose="020B0306030101010103" pitchFamily="34" charset="77"/>
              </a:defRPr>
            </a:lvl1pPr>
          </a:lstStyle>
          <a:p>
            <a:fld id="{6DCFA791-3060-7643-8677-86D470F57523}" type="slidenum">
              <a:rPr lang="en-US" smtClean="0"/>
              <a:pPr/>
              <a:t>‹#›</a:t>
            </a:fld>
            <a:endParaRPr lang="en-US"/>
          </a:p>
        </p:txBody>
      </p:sp>
    </p:spTree>
    <p:extLst>
      <p:ext uri="{BB962C8B-B14F-4D97-AF65-F5344CB8AC3E}">
        <p14:creationId xmlns:p14="http://schemas.microsoft.com/office/powerpoint/2010/main" val="4154213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D19D0D-C8E3-AC47-92A1-0916EB24B79C}" type="datetime1">
              <a:rPr lang="en-US" smtClean="0"/>
              <a:t>2/9/26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2436950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BC8A5B-7E3B-8146-8120-41E5B8EB75A7}" type="datetime1">
              <a:rPr lang="en-US" smtClean="0"/>
              <a:t>2/9/26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2380124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CE5966-58FA-5E46-BA2A-BD7331BED80B}" type="datetime1">
              <a:rPr lang="en-US" smtClean="0"/>
              <a:t>2/9/26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707540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E31563-D17A-AA4A-AE28-9E02E54F7066}" type="datetime1">
              <a:rPr lang="en-US" smtClean="0"/>
              <a:t>2/9/26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1854822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391DBE-EE5B-5C43-8AD9-F8E0409698BB}" type="datetime1">
              <a:rPr lang="en-US" smtClean="0"/>
              <a:t>2/9/26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459010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Abadi MT Condensed Light" panose="020B0306030101010103" pitchFamily="34" charset="77"/>
              </a:defRPr>
            </a:lvl1pPr>
          </a:lstStyle>
          <a:p>
            <a:fld id="{D608570E-F92E-5C43-8E03-C0A861DC372D}" type="datetime1">
              <a:rPr lang="en-US" smtClean="0"/>
              <a:t>2/9/26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Abadi MT Condensed Light" panose="020B0306030101010103" pitchFamily="34" charset="77"/>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Abadi MT Condensed Light" panose="020B0306030101010103" pitchFamily="34" charset="77"/>
              </a:defRPr>
            </a:lvl1pPr>
          </a:lstStyle>
          <a:p>
            <a:fld id="{6DCFA791-3060-7643-8677-86D470F57523}" type="slidenum">
              <a:rPr lang="en-US" smtClean="0"/>
              <a:pPr/>
              <a:t>‹#›</a:t>
            </a:fld>
            <a:endParaRPr lang="en-US"/>
          </a:p>
        </p:txBody>
      </p:sp>
    </p:spTree>
    <p:extLst>
      <p:ext uri="{BB962C8B-B14F-4D97-AF65-F5344CB8AC3E}">
        <p14:creationId xmlns:p14="http://schemas.microsoft.com/office/powerpoint/2010/main" val="29379487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badi MT Condensed Extra Bold" panose="020B03060301010101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MT Condensed Light" panose="020B03060301010101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MT Condensed Light" panose="020B03060301010101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MT Condensed Light" panose="020B03060301010101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MT Condensed Light" panose="020B03060301010101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MT Condensed Light" panose="020B03060301010101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Abadi MT Condensed Light" panose="020B0306030101010103" pitchFamily="34" charset="77"/>
              </a:defRPr>
            </a:lvl1pPr>
          </a:lstStyle>
          <a:p>
            <a:fld id="{4924996A-F670-6949-9C47-8499F0A05094}" type="datetime1">
              <a:rPr lang="en-US" smtClean="0"/>
              <a:t>2/9/26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Abadi MT Condensed Light" panose="020B0306030101010103" pitchFamily="34" charset="77"/>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Abadi MT Condensed Light" panose="020B0306030101010103" pitchFamily="34" charset="77"/>
              </a:defRPr>
            </a:lvl1pPr>
          </a:lstStyle>
          <a:p>
            <a:fld id="{6DCFA791-3060-7643-8677-86D470F57523}" type="slidenum">
              <a:rPr lang="en-US" smtClean="0"/>
              <a:pPr/>
              <a:t>‹#›</a:t>
            </a:fld>
            <a:endParaRPr lang="en-US"/>
          </a:p>
        </p:txBody>
      </p:sp>
    </p:spTree>
    <p:extLst>
      <p:ext uri="{BB962C8B-B14F-4D97-AF65-F5344CB8AC3E}">
        <p14:creationId xmlns:p14="http://schemas.microsoft.com/office/powerpoint/2010/main" val="9863030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badi MT Condensed Extra Bold" panose="020B03060301010101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MT Condensed Light" panose="020B03060301010101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MT Condensed Light" panose="020B03060301010101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MT Condensed Light" panose="020B03060301010101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MT Condensed Light" panose="020B03060301010101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MT Condensed Light" panose="020B03060301010101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aopeng@cityu.edu.h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hyperlink" Target="https://www.datacamp.com/tutorial/understanding-logistic-regression-python" TargetMode="Externa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www.kdnuggets.com/2020/11/most-popular-distance-metrics-knn.html" TargetMode="External"/><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towardsdatascience.com/k-nearest-neighbors-94395f445221" TargetMode="External"/><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91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88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35.png"/><Relationship Id="rId4" Type="http://schemas.openxmlformats.org/officeDocument/2006/relationships/image" Target="../media/image110.pn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B6359-AFC8-5749-ABD8-D22C31534A8C}"/>
              </a:ext>
            </a:extLst>
          </p:cNvPr>
          <p:cNvSpPr>
            <a:spLocks noGrp="1"/>
          </p:cNvSpPr>
          <p:nvPr>
            <p:ph type="ctrTitle"/>
          </p:nvPr>
        </p:nvSpPr>
        <p:spPr>
          <a:xfrm>
            <a:off x="698602" y="1413845"/>
            <a:ext cx="7746794" cy="1729289"/>
          </a:xfrm>
        </p:spPr>
        <p:txBody>
          <a:bodyPr>
            <a:normAutofit fontScale="90000"/>
          </a:bodyPr>
          <a:lstStyle/>
          <a:p>
            <a:r>
              <a:rPr lang="en-HK" sz="5300" dirty="0">
                <a:latin typeface="+mn-lt"/>
              </a:rPr>
              <a:t>SDSC 2005 - Introduction to Computational Social Science </a:t>
            </a:r>
            <a:br>
              <a:rPr lang="en-HK" sz="5300" dirty="0">
                <a:latin typeface="+mn-lt"/>
              </a:rPr>
            </a:br>
            <a:r>
              <a:rPr lang="en-HK" sz="5300" dirty="0">
                <a:latin typeface="+mn-lt"/>
              </a:rPr>
              <a:t>(Lecture 5)</a:t>
            </a:r>
            <a:endParaRPr lang="en-US" b="1" dirty="0">
              <a:latin typeface="+mn-lt"/>
              <a:cs typeface="Al Nile" pitchFamily="2" charset="-78"/>
            </a:endParaRPr>
          </a:p>
        </p:txBody>
      </p:sp>
      <p:sp>
        <p:nvSpPr>
          <p:cNvPr id="3" name="Subtitle 2">
            <a:extLst>
              <a:ext uri="{FF2B5EF4-FFF2-40B4-BE49-F238E27FC236}">
                <a16:creationId xmlns:a16="http://schemas.microsoft.com/office/drawing/2014/main" id="{03BB8D86-7309-C04C-901B-36514C38109C}"/>
              </a:ext>
            </a:extLst>
          </p:cNvPr>
          <p:cNvSpPr>
            <a:spLocks noGrp="1"/>
          </p:cNvSpPr>
          <p:nvPr>
            <p:ph type="subTitle" idx="1"/>
          </p:nvPr>
        </p:nvSpPr>
        <p:spPr>
          <a:xfrm>
            <a:off x="1142999" y="3230220"/>
            <a:ext cx="6858000" cy="2653748"/>
          </a:xfrm>
        </p:spPr>
        <p:txBody>
          <a:bodyPr>
            <a:normAutofit lnSpcReduction="10000"/>
          </a:bodyPr>
          <a:lstStyle/>
          <a:p>
            <a:endParaRPr lang="en-US" dirty="0">
              <a:latin typeface="LM Sans 12" panose="00000500000000000000" pitchFamily="50" charset="0"/>
              <a:ea typeface="Apple Symbols" panose="02000000000000000000" pitchFamily="2" charset="-79"/>
              <a:cs typeface="Apple Symbols" panose="02000000000000000000" pitchFamily="2" charset="-79"/>
            </a:endParaRPr>
          </a:p>
          <a:p>
            <a:r>
              <a:rPr lang="en-US" dirty="0">
                <a:latin typeface="LM Sans 12" panose="00000500000000000000" pitchFamily="50" charset="0"/>
                <a:ea typeface="Apple Symbols" panose="02000000000000000000" pitchFamily="2" charset="-79"/>
                <a:cs typeface="Apple Symbols" panose="02000000000000000000" pitchFamily="2" charset="-79"/>
              </a:rPr>
              <a:t>Hao PENG</a:t>
            </a:r>
          </a:p>
          <a:p>
            <a:r>
              <a:rPr lang="en-US" dirty="0">
                <a:latin typeface="LM Sans 12" panose="00000500000000000000" pitchFamily="50" charset="0"/>
                <a:ea typeface="Apple Symbols" panose="02000000000000000000" pitchFamily="2" charset="-79"/>
                <a:cs typeface="Apple Symbols" panose="02000000000000000000" pitchFamily="2" charset="-79"/>
              </a:rPr>
              <a:t>(</a:t>
            </a:r>
            <a:r>
              <a:rPr lang="en-US" dirty="0">
                <a:latin typeface="LM Sans 12" panose="00000500000000000000" pitchFamily="50" charset="0"/>
                <a:ea typeface="Apple Symbols" panose="02000000000000000000" pitchFamily="2" charset="-79"/>
                <a:cs typeface="Apple Symbols" panose="02000000000000000000" pitchFamily="2" charset="-79"/>
                <a:hlinkClick r:id="rId3"/>
              </a:rPr>
              <a:t>haopeng@cityu.edu.hk</a:t>
            </a:r>
            <a:r>
              <a:rPr lang="en-US" dirty="0">
                <a:latin typeface="LM Sans 12" panose="00000500000000000000" pitchFamily="50" charset="0"/>
                <a:ea typeface="Apple Symbols" panose="02000000000000000000" pitchFamily="2" charset="-79"/>
                <a:cs typeface="Apple Symbols" panose="02000000000000000000" pitchFamily="2" charset="-79"/>
              </a:rPr>
              <a:t>)</a:t>
            </a:r>
          </a:p>
          <a:p>
            <a:r>
              <a:rPr lang="en-US" dirty="0">
                <a:latin typeface="LM Sans 12" panose="00000500000000000000" pitchFamily="50" charset="0"/>
                <a:ea typeface="Apple Symbols" panose="02000000000000000000" pitchFamily="2" charset="-79"/>
                <a:cs typeface="Apple Symbols" panose="02000000000000000000" pitchFamily="2" charset="-79"/>
              </a:rPr>
              <a:t>Department of Data Science</a:t>
            </a:r>
          </a:p>
          <a:p>
            <a:r>
              <a:rPr lang="en-US" dirty="0">
                <a:latin typeface="LM Sans 12" panose="00000500000000000000" pitchFamily="50" charset="0"/>
                <a:ea typeface="Apple Symbols" panose="02000000000000000000" pitchFamily="2" charset="-79"/>
                <a:cs typeface="Apple Symbols" panose="02000000000000000000" pitchFamily="2" charset="-79"/>
              </a:rPr>
              <a:t>City University of Hong Kong</a:t>
            </a:r>
          </a:p>
          <a:p>
            <a:r>
              <a:rPr lang="en-US" dirty="0">
                <a:solidFill>
                  <a:srgbClr val="0019FF"/>
                </a:solidFill>
                <a:latin typeface="LM Sans 12" panose="00000500000000000000" pitchFamily="50" charset="0"/>
                <a:ea typeface="Apple Symbols" panose="02000000000000000000" pitchFamily="2" charset="-79"/>
                <a:cs typeface="Apple Symbols" panose="02000000000000000000" pitchFamily="2" charset="-79"/>
              </a:rPr>
              <a:t>https://</a:t>
            </a:r>
            <a:r>
              <a:rPr lang="en-US" dirty="0" err="1">
                <a:solidFill>
                  <a:srgbClr val="0019FF"/>
                </a:solidFill>
                <a:latin typeface="LM Sans 12" panose="00000500000000000000" pitchFamily="50" charset="0"/>
                <a:ea typeface="Apple Symbols" panose="02000000000000000000" pitchFamily="2" charset="-79"/>
                <a:cs typeface="Apple Symbols" panose="02000000000000000000" pitchFamily="2" charset="-79"/>
              </a:rPr>
              <a:t>haoopeng.github.io</a:t>
            </a:r>
            <a:r>
              <a:rPr lang="en-US" dirty="0">
                <a:solidFill>
                  <a:srgbClr val="0019FF"/>
                </a:solidFill>
                <a:latin typeface="LM Sans 12" panose="00000500000000000000" pitchFamily="50" charset="0"/>
                <a:ea typeface="Apple Symbols" panose="02000000000000000000" pitchFamily="2" charset="-79"/>
                <a:cs typeface="Apple Symbols" panose="02000000000000000000" pitchFamily="2" charset="-79"/>
              </a:rPr>
              <a:t>/</a:t>
            </a:r>
          </a:p>
        </p:txBody>
      </p:sp>
      <p:sp>
        <p:nvSpPr>
          <p:cNvPr id="4" name="Slide Number Placeholder 3">
            <a:extLst>
              <a:ext uri="{FF2B5EF4-FFF2-40B4-BE49-F238E27FC236}">
                <a16:creationId xmlns:a16="http://schemas.microsoft.com/office/drawing/2014/main" id="{441D8DFF-B6BD-9868-414A-99507724E951}"/>
              </a:ext>
            </a:extLst>
          </p:cNvPr>
          <p:cNvSpPr>
            <a:spLocks noGrp="1"/>
          </p:cNvSpPr>
          <p:nvPr>
            <p:ph type="sldNum" sz="quarter" idx="12"/>
          </p:nvPr>
        </p:nvSpPr>
        <p:spPr/>
        <p:txBody>
          <a:bodyPr/>
          <a:lstStyle/>
          <a:p>
            <a:fld id="{6DCFA791-3060-7643-8677-86D470F57523}" type="slidenum">
              <a:rPr lang="en-US" smtClean="0"/>
              <a:pPr/>
              <a:t>1</a:t>
            </a:fld>
            <a:endParaRPr lang="en-US"/>
          </a:p>
        </p:txBody>
      </p:sp>
    </p:spTree>
    <p:extLst>
      <p:ext uri="{BB962C8B-B14F-4D97-AF65-F5344CB8AC3E}">
        <p14:creationId xmlns:p14="http://schemas.microsoft.com/office/powerpoint/2010/main" val="3852969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6FC38-0559-3893-74D0-4C6C5FC3455D}"/>
              </a:ext>
            </a:extLst>
          </p:cNvPr>
          <p:cNvSpPr>
            <a:spLocks noGrp="1"/>
          </p:cNvSpPr>
          <p:nvPr>
            <p:ph type="title"/>
          </p:nvPr>
        </p:nvSpPr>
        <p:spPr/>
        <p:txBody>
          <a:bodyPr/>
          <a:lstStyle/>
          <a:p>
            <a:r>
              <a:rPr lang="en-US" dirty="0"/>
              <a:t>Logistic regression</a:t>
            </a:r>
          </a:p>
        </p:txBody>
      </p:sp>
      <p:pic>
        <p:nvPicPr>
          <p:cNvPr id="6" name="Picture 5">
            <a:extLst>
              <a:ext uri="{FF2B5EF4-FFF2-40B4-BE49-F238E27FC236}">
                <a16:creationId xmlns:a16="http://schemas.microsoft.com/office/drawing/2014/main" id="{1883EBA8-627C-08C9-E7DE-950EF716D427}"/>
              </a:ext>
            </a:extLst>
          </p:cNvPr>
          <p:cNvPicPr>
            <a:picLocks noChangeAspect="1"/>
          </p:cNvPicPr>
          <p:nvPr/>
        </p:nvPicPr>
        <p:blipFill>
          <a:blip r:embed="rId2"/>
          <a:stretch>
            <a:fillRect/>
          </a:stretch>
        </p:blipFill>
        <p:spPr>
          <a:xfrm>
            <a:off x="628650" y="1772763"/>
            <a:ext cx="8294885" cy="2606964"/>
          </a:xfrm>
          <a:prstGeom prst="rect">
            <a:avLst/>
          </a:prstGeom>
        </p:spPr>
      </p:pic>
      <p:sp>
        <p:nvSpPr>
          <p:cNvPr id="5" name="Slide Number Placeholder 4">
            <a:extLst>
              <a:ext uri="{FF2B5EF4-FFF2-40B4-BE49-F238E27FC236}">
                <a16:creationId xmlns:a16="http://schemas.microsoft.com/office/drawing/2014/main" id="{7B9657D0-FBD3-914E-2BE7-273E355EC048}"/>
              </a:ext>
            </a:extLst>
          </p:cNvPr>
          <p:cNvSpPr>
            <a:spLocks noGrp="1"/>
          </p:cNvSpPr>
          <p:nvPr>
            <p:ph type="sldNum" sz="quarter" idx="12"/>
          </p:nvPr>
        </p:nvSpPr>
        <p:spPr/>
        <p:txBody>
          <a:bodyPr/>
          <a:lstStyle/>
          <a:p>
            <a:fld id="{6DCFA791-3060-7643-8677-86D470F57523}" type="slidenum">
              <a:rPr lang="en-US" smtClean="0"/>
              <a:pPr/>
              <a:t>10</a:t>
            </a:fld>
            <a:endParaRPr lang="en-US"/>
          </a:p>
        </p:txBody>
      </p:sp>
    </p:spTree>
    <p:extLst>
      <p:ext uri="{BB962C8B-B14F-4D97-AF65-F5344CB8AC3E}">
        <p14:creationId xmlns:p14="http://schemas.microsoft.com/office/powerpoint/2010/main" val="2633044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A4F401D-CB41-194C-CD7B-8E5A818540C3}"/>
              </a:ext>
            </a:extLst>
          </p:cNvPr>
          <p:cNvGrpSpPr/>
          <p:nvPr/>
        </p:nvGrpSpPr>
        <p:grpSpPr>
          <a:xfrm>
            <a:off x="340803" y="2136600"/>
            <a:ext cx="7365304" cy="2644385"/>
            <a:chOff x="340803" y="2399350"/>
            <a:chExt cx="7365304" cy="2644385"/>
          </a:xfrm>
        </p:grpSpPr>
        <p:pic>
          <p:nvPicPr>
            <p:cNvPr id="12" name="Picture 11">
              <a:extLst>
                <a:ext uri="{FF2B5EF4-FFF2-40B4-BE49-F238E27FC236}">
                  <a16:creationId xmlns:a16="http://schemas.microsoft.com/office/drawing/2014/main" id="{71EF1F15-E222-EFF4-235C-BD2E03CFEC3B}"/>
                </a:ext>
              </a:extLst>
            </p:cNvPr>
            <p:cNvPicPr>
              <a:picLocks noChangeAspect="1"/>
            </p:cNvPicPr>
            <p:nvPr/>
          </p:nvPicPr>
          <p:blipFill>
            <a:blip r:embed="rId3"/>
            <a:stretch>
              <a:fillRect/>
            </a:stretch>
          </p:blipFill>
          <p:spPr>
            <a:xfrm>
              <a:off x="532568" y="2483497"/>
              <a:ext cx="7010400" cy="2560238"/>
            </a:xfrm>
            <a:prstGeom prst="rect">
              <a:avLst/>
            </a:prstGeom>
          </p:spPr>
        </p:pic>
        <p:sp>
          <p:nvSpPr>
            <p:cNvPr id="11" name="Rectangle 10">
              <a:extLst>
                <a:ext uri="{FF2B5EF4-FFF2-40B4-BE49-F238E27FC236}">
                  <a16:creationId xmlns:a16="http://schemas.microsoft.com/office/drawing/2014/main" id="{68599A38-6A3D-CCAA-51EC-5347995BF9FD}"/>
                </a:ext>
              </a:extLst>
            </p:cNvPr>
            <p:cNvSpPr/>
            <p:nvPr/>
          </p:nvSpPr>
          <p:spPr>
            <a:xfrm>
              <a:off x="340803" y="2399350"/>
              <a:ext cx="7365304" cy="95718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50D1D87-D033-40AB-DCE6-B459AC7F29FE}"/>
              </a:ext>
            </a:extLst>
          </p:cNvPr>
          <p:cNvSpPr>
            <a:spLocks noGrp="1"/>
          </p:cNvSpPr>
          <p:nvPr>
            <p:ph type="title"/>
          </p:nvPr>
        </p:nvSpPr>
        <p:spPr>
          <a:xfrm>
            <a:off x="556862" y="805330"/>
            <a:ext cx="7886700" cy="1325563"/>
          </a:xfrm>
        </p:spPr>
        <p:txBody>
          <a:bodyPr>
            <a:normAutofit/>
          </a:bodyPr>
          <a:lstStyle/>
          <a:p>
            <a:r>
              <a:rPr lang="en-US" sz="2400" dirty="0">
                <a:solidFill>
                  <a:srgbClr val="0019FF"/>
                </a:solidFill>
              </a:rPr>
              <a:t>How to predict sales using variables such as num. of TV ads?</a:t>
            </a:r>
          </a:p>
        </p:txBody>
      </p:sp>
      <p:sp>
        <p:nvSpPr>
          <p:cNvPr id="3" name="Content Placeholder 2">
            <a:extLst>
              <a:ext uri="{FF2B5EF4-FFF2-40B4-BE49-F238E27FC236}">
                <a16:creationId xmlns:a16="http://schemas.microsoft.com/office/drawing/2014/main" id="{05AF74B2-1BDF-8B3D-0FC9-30A86776E650}"/>
              </a:ext>
            </a:extLst>
          </p:cNvPr>
          <p:cNvSpPr>
            <a:spLocks noGrp="1"/>
          </p:cNvSpPr>
          <p:nvPr>
            <p:ph idx="1"/>
          </p:nvPr>
        </p:nvSpPr>
        <p:spPr>
          <a:xfrm>
            <a:off x="574608" y="1894415"/>
            <a:ext cx="7881748" cy="5166963"/>
          </a:xfrm>
        </p:spPr>
        <p:txBody>
          <a:bodyPr>
            <a:normAutofit/>
          </a:bodyPr>
          <a:lstStyle/>
          <a:p>
            <a:r>
              <a:rPr lang="en-US" sz="2000" dirty="0"/>
              <a:t>A simple model: </a:t>
            </a:r>
          </a:p>
          <a:p>
            <a:endParaRPr lang="en-US" sz="2000" dirty="0"/>
          </a:p>
          <a:p>
            <a:r>
              <a:rPr lang="en-US" sz="2000" dirty="0"/>
              <a:t>Find the </a:t>
            </a:r>
            <a:r>
              <a:rPr lang="en-US" sz="2000" b="1" dirty="0"/>
              <a:t>best</a:t>
            </a:r>
            <a:r>
              <a:rPr lang="en-US" sz="2000" dirty="0"/>
              <a:t> fitted </a:t>
            </a:r>
            <a:r>
              <a:rPr lang="en-US" sz="2000" b="1" dirty="0"/>
              <a:t>line</a:t>
            </a:r>
            <a:r>
              <a:rPr lang="en-US" sz="2000" dirty="0"/>
              <a:t> of this form. (what does “</a:t>
            </a:r>
            <a:r>
              <a:rPr lang="en-US" sz="2000" dirty="0">
                <a:solidFill>
                  <a:srgbClr val="0019FF"/>
                </a:solidFill>
              </a:rPr>
              <a:t>best</a:t>
            </a:r>
            <a:r>
              <a:rPr lang="en-US" sz="2000" dirty="0"/>
              <a:t>” mean?)</a:t>
            </a:r>
          </a:p>
        </p:txBody>
      </p:sp>
      <p:pic>
        <p:nvPicPr>
          <p:cNvPr id="4" name="Picture 3">
            <a:extLst>
              <a:ext uri="{FF2B5EF4-FFF2-40B4-BE49-F238E27FC236}">
                <a16:creationId xmlns:a16="http://schemas.microsoft.com/office/drawing/2014/main" id="{FDCFFF12-7EB7-49F8-CA13-C50E55DF1C06}"/>
              </a:ext>
            </a:extLst>
          </p:cNvPr>
          <p:cNvPicPr>
            <a:picLocks noChangeAspect="1"/>
          </p:cNvPicPr>
          <p:nvPr/>
        </p:nvPicPr>
        <p:blipFill>
          <a:blip r:embed="rId4"/>
          <a:stretch>
            <a:fillRect/>
          </a:stretch>
        </p:blipFill>
        <p:spPr>
          <a:xfrm>
            <a:off x="3398128" y="1722120"/>
            <a:ext cx="2567254" cy="913040"/>
          </a:xfrm>
          <a:prstGeom prst="rect">
            <a:avLst/>
          </a:prstGeom>
        </p:spPr>
      </p:pic>
      <p:sp>
        <p:nvSpPr>
          <p:cNvPr id="6" name="Title 1">
            <a:extLst>
              <a:ext uri="{FF2B5EF4-FFF2-40B4-BE49-F238E27FC236}">
                <a16:creationId xmlns:a16="http://schemas.microsoft.com/office/drawing/2014/main" id="{6293085A-C72E-8D87-DAFD-844219C4B63E}"/>
              </a:ext>
            </a:extLst>
          </p:cNvPr>
          <p:cNvSpPr txBox="1">
            <a:spLocks/>
          </p:cNvSpPr>
          <p:nvPr/>
        </p:nvSpPr>
        <p:spPr>
          <a:xfrm>
            <a:off x="510666" y="144416"/>
            <a:ext cx="80027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LM Sans 12"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LM Sans 12" pitchFamily="2" charset="77"/>
                <a:ea typeface="+mj-ea"/>
                <a:cs typeface="+mj-cs"/>
              </a:rPr>
              <a:t>Recall linear regression</a:t>
            </a:r>
          </a:p>
        </p:txBody>
      </p:sp>
      <p:pic>
        <p:nvPicPr>
          <p:cNvPr id="15" name="Picture 14">
            <a:extLst>
              <a:ext uri="{FF2B5EF4-FFF2-40B4-BE49-F238E27FC236}">
                <a16:creationId xmlns:a16="http://schemas.microsoft.com/office/drawing/2014/main" id="{E1646E21-5A42-76A2-EF05-B91FC85B8F05}"/>
              </a:ext>
            </a:extLst>
          </p:cNvPr>
          <p:cNvPicPr>
            <a:picLocks noChangeAspect="1"/>
          </p:cNvPicPr>
          <p:nvPr/>
        </p:nvPicPr>
        <p:blipFill>
          <a:blip r:embed="rId5"/>
          <a:stretch>
            <a:fillRect/>
          </a:stretch>
        </p:blipFill>
        <p:spPr>
          <a:xfrm>
            <a:off x="5348884" y="5017531"/>
            <a:ext cx="2870206" cy="1772466"/>
          </a:xfrm>
          <a:prstGeom prst="rect">
            <a:avLst/>
          </a:prstGeom>
        </p:spPr>
      </p:pic>
      <p:sp>
        <p:nvSpPr>
          <p:cNvPr id="19" name="Content Placeholder 2">
            <a:extLst>
              <a:ext uri="{FF2B5EF4-FFF2-40B4-BE49-F238E27FC236}">
                <a16:creationId xmlns:a16="http://schemas.microsoft.com/office/drawing/2014/main" id="{92DA7F64-71AD-8145-2205-ABA9212AD937}"/>
              </a:ext>
            </a:extLst>
          </p:cNvPr>
          <p:cNvSpPr txBox="1">
            <a:spLocks/>
          </p:cNvSpPr>
          <p:nvPr/>
        </p:nvSpPr>
        <p:spPr>
          <a:xfrm>
            <a:off x="602679" y="4719549"/>
            <a:ext cx="8335736" cy="13331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M Sans 12"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M Sans 12"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M Sans 12"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M Sans 12"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M Sans 12"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People in the pre-computer age use an exact formula:</a:t>
            </a:r>
          </a:p>
          <a:p>
            <a:endParaRPr lang="en-US" dirty="0"/>
          </a:p>
        </p:txBody>
      </p:sp>
      <p:pic>
        <p:nvPicPr>
          <p:cNvPr id="20" name="Picture 19">
            <a:extLst>
              <a:ext uri="{FF2B5EF4-FFF2-40B4-BE49-F238E27FC236}">
                <a16:creationId xmlns:a16="http://schemas.microsoft.com/office/drawing/2014/main" id="{0CC0B842-F824-BD40-CAE6-14BF5333C6DD}"/>
              </a:ext>
            </a:extLst>
          </p:cNvPr>
          <p:cNvPicPr>
            <a:picLocks noChangeAspect="1"/>
          </p:cNvPicPr>
          <p:nvPr/>
        </p:nvPicPr>
        <p:blipFill>
          <a:blip r:embed="rId6"/>
          <a:stretch>
            <a:fillRect/>
          </a:stretch>
        </p:blipFill>
        <p:spPr>
          <a:xfrm>
            <a:off x="849951" y="5182307"/>
            <a:ext cx="4121443" cy="702423"/>
          </a:xfrm>
          <a:prstGeom prst="rect">
            <a:avLst/>
          </a:prstGeom>
        </p:spPr>
      </p:pic>
      <p:sp>
        <p:nvSpPr>
          <p:cNvPr id="5" name="Slide Number Placeholder 4">
            <a:extLst>
              <a:ext uri="{FF2B5EF4-FFF2-40B4-BE49-F238E27FC236}">
                <a16:creationId xmlns:a16="http://schemas.microsoft.com/office/drawing/2014/main" id="{93C4344F-7E82-266E-E158-9F5BAC15AD01}"/>
              </a:ext>
            </a:extLst>
          </p:cNvPr>
          <p:cNvSpPr>
            <a:spLocks noGrp="1"/>
          </p:cNvSpPr>
          <p:nvPr>
            <p:ph type="sldNum" sz="quarter" idx="12"/>
          </p:nvPr>
        </p:nvSpPr>
        <p:spPr/>
        <p:txBody>
          <a:bodyPr/>
          <a:lstStyle/>
          <a:p>
            <a:fld id="{6DCFA791-3060-7643-8677-86D470F57523}" type="slidenum">
              <a:rPr lang="en-US" smtClean="0"/>
              <a:pPr/>
              <a:t>11</a:t>
            </a:fld>
            <a:endParaRPr lang="en-US"/>
          </a:p>
        </p:txBody>
      </p:sp>
    </p:spTree>
    <p:extLst>
      <p:ext uri="{BB962C8B-B14F-4D97-AF65-F5344CB8AC3E}">
        <p14:creationId xmlns:p14="http://schemas.microsoft.com/office/powerpoint/2010/main" val="2692631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85BDF-FF45-945A-8C8E-D9F6615E2714}"/>
              </a:ext>
            </a:extLst>
          </p:cNvPr>
          <p:cNvSpPr>
            <a:spLocks noGrp="1"/>
          </p:cNvSpPr>
          <p:nvPr>
            <p:ph type="title"/>
          </p:nvPr>
        </p:nvSpPr>
        <p:spPr/>
        <p:txBody>
          <a:bodyPr>
            <a:normAutofit/>
          </a:bodyPr>
          <a:lstStyle/>
          <a:p>
            <a:r>
              <a:rPr lang="en-US" dirty="0"/>
              <a:t>Why not using linear regression?</a:t>
            </a:r>
          </a:p>
        </p:txBody>
      </p:sp>
      <p:pic>
        <p:nvPicPr>
          <p:cNvPr id="4" name="Picture 3">
            <a:extLst>
              <a:ext uri="{FF2B5EF4-FFF2-40B4-BE49-F238E27FC236}">
                <a16:creationId xmlns:a16="http://schemas.microsoft.com/office/drawing/2014/main" id="{C6B4E993-26A3-65DA-A2DD-DA624D63ACFB}"/>
              </a:ext>
            </a:extLst>
          </p:cNvPr>
          <p:cNvPicPr>
            <a:picLocks noChangeAspect="1"/>
          </p:cNvPicPr>
          <p:nvPr/>
        </p:nvPicPr>
        <p:blipFill>
          <a:blip r:embed="rId2"/>
          <a:stretch>
            <a:fillRect/>
          </a:stretch>
        </p:blipFill>
        <p:spPr>
          <a:xfrm>
            <a:off x="628650" y="1528643"/>
            <a:ext cx="7352097" cy="4670199"/>
          </a:xfrm>
          <a:prstGeom prst="rect">
            <a:avLst/>
          </a:prstGeom>
        </p:spPr>
      </p:pic>
      <p:sp>
        <p:nvSpPr>
          <p:cNvPr id="3" name="Slide Number Placeholder 2">
            <a:extLst>
              <a:ext uri="{FF2B5EF4-FFF2-40B4-BE49-F238E27FC236}">
                <a16:creationId xmlns:a16="http://schemas.microsoft.com/office/drawing/2014/main" id="{4D29563E-94C3-D784-96E5-314DB078471F}"/>
              </a:ext>
            </a:extLst>
          </p:cNvPr>
          <p:cNvSpPr>
            <a:spLocks noGrp="1"/>
          </p:cNvSpPr>
          <p:nvPr>
            <p:ph type="sldNum" sz="quarter" idx="12"/>
          </p:nvPr>
        </p:nvSpPr>
        <p:spPr/>
        <p:txBody>
          <a:bodyPr/>
          <a:lstStyle/>
          <a:p>
            <a:fld id="{6DCFA791-3060-7643-8677-86D470F57523}" type="slidenum">
              <a:rPr lang="en-US" smtClean="0"/>
              <a:pPr/>
              <a:t>12</a:t>
            </a:fld>
            <a:endParaRPr lang="en-US"/>
          </a:p>
        </p:txBody>
      </p:sp>
    </p:spTree>
    <p:extLst>
      <p:ext uri="{BB962C8B-B14F-4D97-AF65-F5344CB8AC3E}">
        <p14:creationId xmlns:p14="http://schemas.microsoft.com/office/powerpoint/2010/main" val="1917494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8F57-7B7D-C669-0080-3136A82CF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F4AFD8-DCBF-E691-48DE-85268E952752}"/>
              </a:ext>
            </a:extLst>
          </p:cNvPr>
          <p:cNvSpPr>
            <a:spLocks noGrp="1"/>
          </p:cNvSpPr>
          <p:nvPr>
            <p:ph type="title"/>
          </p:nvPr>
        </p:nvSpPr>
        <p:spPr/>
        <p:txBody>
          <a:bodyPr/>
          <a:lstStyle/>
          <a:p>
            <a:r>
              <a:rPr lang="en-US" dirty="0"/>
              <a:t>Logistic regression</a:t>
            </a:r>
          </a:p>
        </p:txBody>
      </p:sp>
      <p:pic>
        <p:nvPicPr>
          <p:cNvPr id="6" name="Picture 5">
            <a:extLst>
              <a:ext uri="{FF2B5EF4-FFF2-40B4-BE49-F238E27FC236}">
                <a16:creationId xmlns:a16="http://schemas.microsoft.com/office/drawing/2014/main" id="{E0C172D0-BC8E-AF97-4666-9A53F5B2B489}"/>
              </a:ext>
            </a:extLst>
          </p:cNvPr>
          <p:cNvPicPr>
            <a:picLocks noChangeAspect="1"/>
          </p:cNvPicPr>
          <p:nvPr/>
        </p:nvPicPr>
        <p:blipFill>
          <a:blip r:embed="rId2"/>
          <a:stretch>
            <a:fillRect/>
          </a:stretch>
        </p:blipFill>
        <p:spPr>
          <a:xfrm>
            <a:off x="628650" y="1772763"/>
            <a:ext cx="8294885" cy="2606964"/>
          </a:xfrm>
          <a:prstGeom prst="rect">
            <a:avLst/>
          </a:prstGeom>
        </p:spPr>
      </p:pic>
      <p:sp>
        <p:nvSpPr>
          <p:cNvPr id="3" name="TextBox 2">
            <a:extLst>
              <a:ext uri="{FF2B5EF4-FFF2-40B4-BE49-F238E27FC236}">
                <a16:creationId xmlns:a16="http://schemas.microsoft.com/office/drawing/2014/main" id="{1D38E8C8-B925-92D4-F9F0-44AC95F3DE9D}"/>
              </a:ext>
            </a:extLst>
          </p:cNvPr>
          <p:cNvSpPr txBox="1"/>
          <p:nvPr/>
        </p:nvSpPr>
        <p:spPr>
          <a:xfrm>
            <a:off x="1053195" y="4905596"/>
            <a:ext cx="7014360" cy="646331"/>
          </a:xfrm>
          <a:prstGeom prst="rect">
            <a:avLst/>
          </a:prstGeom>
          <a:noFill/>
          <a:ln w="2540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What’s the unique characteristic of the sigmoid function f(x)?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Why can we use it to model a binary DV? What’s the range of f(x)?</a:t>
            </a:r>
          </a:p>
        </p:txBody>
      </p:sp>
      <p:sp>
        <p:nvSpPr>
          <p:cNvPr id="4" name="TextBox 3">
            <a:extLst>
              <a:ext uri="{FF2B5EF4-FFF2-40B4-BE49-F238E27FC236}">
                <a16:creationId xmlns:a16="http://schemas.microsoft.com/office/drawing/2014/main" id="{ED637707-855B-24EB-12C1-118C41F5508A}"/>
              </a:ext>
            </a:extLst>
          </p:cNvPr>
          <p:cNvSpPr txBox="1"/>
          <p:nvPr/>
        </p:nvSpPr>
        <p:spPr>
          <a:xfrm>
            <a:off x="1053195" y="5673757"/>
            <a:ext cx="4499799" cy="369332"/>
          </a:xfrm>
          <a:prstGeom prst="rect">
            <a:avLst/>
          </a:prstGeom>
          <a:noFill/>
          <a:ln w="2540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How to fit a logistic regression model to data?</a:t>
            </a:r>
            <a:endParaRPr kumimoji="0" lang="en-US" sz="1800" b="1" i="1" u="none" strike="noStrike" kern="1200" cap="none" spc="0" normalizeH="0" baseline="-25000" noProof="0" dirty="0">
              <a:ln>
                <a:noFill/>
              </a:ln>
              <a:solidFill>
                <a:srgbClr val="ED7D31"/>
              </a:solidFill>
              <a:effectLst/>
              <a:highlight>
                <a:srgbClr val="FFFFFF"/>
              </a:highlight>
              <a:uLnTx/>
              <a:uFillTx/>
              <a:latin typeface="-apple-system"/>
              <a:ea typeface="+mn-ea"/>
              <a:cs typeface="+mn-cs"/>
            </a:endParaRPr>
          </a:p>
        </p:txBody>
      </p:sp>
      <p:sp>
        <p:nvSpPr>
          <p:cNvPr id="5" name="Slide Number Placeholder 4">
            <a:extLst>
              <a:ext uri="{FF2B5EF4-FFF2-40B4-BE49-F238E27FC236}">
                <a16:creationId xmlns:a16="http://schemas.microsoft.com/office/drawing/2014/main" id="{3A1FBC5E-3311-F078-C02D-E5385F617BB2}"/>
              </a:ext>
            </a:extLst>
          </p:cNvPr>
          <p:cNvSpPr>
            <a:spLocks noGrp="1"/>
          </p:cNvSpPr>
          <p:nvPr>
            <p:ph type="sldNum" sz="quarter" idx="12"/>
          </p:nvPr>
        </p:nvSpPr>
        <p:spPr/>
        <p:txBody>
          <a:bodyPr/>
          <a:lstStyle/>
          <a:p>
            <a:fld id="{6DCFA791-3060-7643-8677-86D470F57523}" type="slidenum">
              <a:rPr lang="en-US" smtClean="0"/>
              <a:pPr/>
              <a:t>13</a:t>
            </a:fld>
            <a:endParaRPr lang="en-US"/>
          </a:p>
        </p:txBody>
      </p:sp>
    </p:spTree>
    <p:extLst>
      <p:ext uri="{BB962C8B-B14F-4D97-AF65-F5344CB8AC3E}">
        <p14:creationId xmlns:p14="http://schemas.microsoft.com/office/powerpoint/2010/main" val="40049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F7B17-F882-7C68-1BBC-1684F7111929}"/>
              </a:ext>
            </a:extLst>
          </p:cNvPr>
          <p:cNvSpPr>
            <a:spLocks noGrp="1"/>
          </p:cNvSpPr>
          <p:nvPr>
            <p:ph type="title"/>
          </p:nvPr>
        </p:nvSpPr>
        <p:spPr/>
        <p:txBody>
          <a:bodyPr/>
          <a:lstStyle/>
          <a:p>
            <a:r>
              <a:rPr lang="en-US" dirty="0"/>
              <a:t>Fitting Logistic regression</a:t>
            </a:r>
          </a:p>
        </p:txBody>
      </p:sp>
      <p:pic>
        <p:nvPicPr>
          <p:cNvPr id="4" name="Picture 3">
            <a:extLst>
              <a:ext uri="{FF2B5EF4-FFF2-40B4-BE49-F238E27FC236}">
                <a16:creationId xmlns:a16="http://schemas.microsoft.com/office/drawing/2014/main" id="{DC1E25D0-5379-2DB6-A9C1-90D2524239AD}"/>
              </a:ext>
            </a:extLst>
          </p:cNvPr>
          <p:cNvPicPr>
            <a:picLocks noChangeAspect="1"/>
          </p:cNvPicPr>
          <p:nvPr/>
        </p:nvPicPr>
        <p:blipFill rotWithShape="1">
          <a:blip r:embed="rId3"/>
          <a:srcRect b="72207"/>
          <a:stretch/>
        </p:blipFill>
        <p:spPr>
          <a:xfrm>
            <a:off x="757608" y="1442492"/>
            <a:ext cx="7099300" cy="1235391"/>
          </a:xfrm>
          <a:prstGeom prst="rect">
            <a:avLst/>
          </a:prstGeom>
        </p:spPr>
      </p:pic>
      <p:pic>
        <p:nvPicPr>
          <p:cNvPr id="5" name="Picture 4">
            <a:extLst>
              <a:ext uri="{FF2B5EF4-FFF2-40B4-BE49-F238E27FC236}">
                <a16:creationId xmlns:a16="http://schemas.microsoft.com/office/drawing/2014/main" id="{CB2B59B8-EC53-F67B-CC43-465F516F9D91}"/>
              </a:ext>
            </a:extLst>
          </p:cNvPr>
          <p:cNvPicPr>
            <a:picLocks noChangeAspect="1"/>
          </p:cNvPicPr>
          <p:nvPr/>
        </p:nvPicPr>
        <p:blipFill rotWithShape="1">
          <a:blip r:embed="rId3"/>
          <a:srcRect t="27371"/>
          <a:stretch/>
        </p:blipFill>
        <p:spPr>
          <a:xfrm>
            <a:off x="757608" y="2677882"/>
            <a:ext cx="7099300" cy="3228341"/>
          </a:xfrm>
          <a:prstGeom prst="rect">
            <a:avLst/>
          </a:prstGeom>
        </p:spPr>
      </p:pic>
      <p:grpSp>
        <p:nvGrpSpPr>
          <p:cNvPr id="12" name="Group 11">
            <a:extLst>
              <a:ext uri="{FF2B5EF4-FFF2-40B4-BE49-F238E27FC236}">
                <a16:creationId xmlns:a16="http://schemas.microsoft.com/office/drawing/2014/main" id="{5E793B28-F893-87E0-3FEB-97A6553CDA11}"/>
              </a:ext>
            </a:extLst>
          </p:cNvPr>
          <p:cNvGrpSpPr/>
          <p:nvPr/>
        </p:nvGrpSpPr>
        <p:grpSpPr>
          <a:xfrm>
            <a:off x="6137753" y="4426493"/>
            <a:ext cx="2699471" cy="812800"/>
            <a:chOff x="6137753" y="4426493"/>
            <a:chExt cx="2699471" cy="812800"/>
          </a:xfrm>
        </p:grpSpPr>
        <p:grpSp>
          <p:nvGrpSpPr>
            <p:cNvPr id="7" name="Group 6">
              <a:extLst>
                <a:ext uri="{FF2B5EF4-FFF2-40B4-BE49-F238E27FC236}">
                  <a16:creationId xmlns:a16="http://schemas.microsoft.com/office/drawing/2014/main" id="{D9C105D5-63C6-07BD-8293-0F02767A663A}"/>
                </a:ext>
              </a:extLst>
            </p:cNvPr>
            <p:cNvGrpSpPr/>
            <p:nvPr/>
          </p:nvGrpSpPr>
          <p:grpSpPr>
            <a:xfrm>
              <a:off x="6560127" y="4426493"/>
              <a:ext cx="2277097" cy="812800"/>
              <a:chOff x="6297361" y="4292052"/>
              <a:chExt cx="2277097" cy="812800"/>
            </a:xfrm>
          </p:grpSpPr>
          <p:pic>
            <p:nvPicPr>
              <p:cNvPr id="3" name="Picture 2">
                <a:extLst>
                  <a:ext uri="{FF2B5EF4-FFF2-40B4-BE49-F238E27FC236}">
                    <a16:creationId xmlns:a16="http://schemas.microsoft.com/office/drawing/2014/main" id="{6A0F1797-05C1-D18E-AD37-3ADD0B3D44C6}"/>
                  </a:ext>
                </a:extLst>
              </p:cNvPr>
              <p:cNvPicPr>
                <a:picLocks noChangeAspect="1"/>
              </p:cNvPicPr>
              <p:nvPr/>
            </p:nvPicPr>
            <p:blipFill>
              <a:blip r:embed="rId4"/>
              <a:stretch>
                <a:fillRect/>
              </a:stretch>
            </p:blipFill>
            <p:spPr>
              <a:xfrm>
                <a:off x="7139358" y="4292052"/>
                <a:ext cx="1435100" cy="812800"/>
              </a:xfrm>
              <a:prstGeom prst="rect">
                <a:avLst/>
              </a:prstGeom>
            </p:spPr>
          </p:pic>
          <p:sp>
            <p:nvSpPr>
              <p:cNvPr id="6" name="TextBox 5">
                <a:extLst>
                  <a:ext uri="{FF2B5EF4-FFF2-40B4-BE49-F238E27FC236}">
                    <a16:creationId xmlns:a16="http://schemas.microsoft.com/office/drawing/2014/main" id="{8A0FB6C4-3E26-AB33-D87C-44F9F077ED53}"/>
                  </a:ext>
                </a:extLst>
              </p:cNvPr>
              <p:cNvSpPr txBox="1"/>
              <p:nvPr/>
            </p:nvSpPr>
            <p:spPr>
              <a:xfrm>
                <a:off x="6297361" y="4504688"/>
                <a:ext cx="867527"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altLang="zh-CN" sz="2000" b="0" i="0" u="none" strike="noStrike" kern="1200" cap="none" spc="0" normalizeH="0" baseline="0" noProof="0" dirty="0">
                    <a:ln>
                      <a:noFill/>
                    </a:ln>
                    <a:solidFill>
                      <a:prstClr val="black"/>
                    </a:solidFill>
                    <a:effectLst/>
                    <a:uLnTx/>
                    <a:uFillTx/>
                    <a:latin typeface="LMSans10"/>
                    <a:ea typeface="等线" panose="02010600030101010101" pitchFamily="2" charset="-122"/>
                    <a:cs typeface="+mn-cs"/>
                  </a:rPr>
                  <a:t>p(x) = </a:t>
                </a:r>
                <a:endParaRPr kumimoji="0" lang="en-US" altLang="zh-CN" sz="2000" b="0" i="1" u="none" strike="noStrike" kern="1200" cap="none" spc="0" normalizeH="0" baseline="0" noProof="0" dirty="0">
                  <a:ln>
                    <a:noFill/>
                  </a:ln>
                  <a:solidFill>
                    <a:prstClr val="black"/>
                  </a:solidFill>
                  <a:effectLst/>
                  <a:uLnTx/>
                  <a:uFillTx/>
                  <a:latin typeface="LMSans10"/>
                  <a:ea typeface="等线" panose="02010600030101010101" pitchFamily="2" charset="-122"/>
                  <a:cs typeface="+mn-cs"/>
                </a:endParaRPr>
              </a:p>
            </p:txBody>
          </p:sp>
        </p:grpSp>
        <p:cxnSp>
          <p:nvCxnSpPr>
            <p:cNvPr id="9" name="Straight Arrow Connector 8">
              <a:extLst>
                <a:ext uri="{FF2B5EF4-FFF2-40B4-BE49-F238E27FC236}">
                  <a16:creationId xmlns:a16="http://schemas.microsoft.com/office/drawing/2014/main" id="{9D0F482F-A4A9-26FB-2B6A-47997CB653C8}"/>
                </a:ext>
              </a:extLst>
            </p:cNvPr>
            <p:cNvCxnSpPr>
              <a:cxnSpLocks/>
              <a:stCxn id="6" idx="1"/>
            </p:cNvCxnSpPr>
            <p:nvPr/>
          </p:nvCxnSpPr>
          <p:spPr>
            <a:xfrm flipH="1" flipV="1">
              <a:off x="6137753" y="4812734"/>
              <a:ext cx="422374" cy="26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DB97AA6E-CC05-5986-7C0D-EA99D441B04C}"/>
              </a:ext>
            </a:extLst>
          </p:cNvPr>
          <p:cNvSpPr/>
          <p:nvPr/>
        </p:nvSpPr>
        <p:spPr>
          <a:xfrm>
            <a:off x="757608" y="5332057"/>
            <a:ext cx="7099300" cy="6669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F84976FA-99BB-08CC-D317-34D51A4BD52B}"/>
              </a:ext>
            </a:extLst>
          </p:cNvPr>
          <p:cNvSpPr txBox="1"/>
          <p:nvPr/>
        </p:nvSpPr>
        <p:spPr>
          <a:xfrm>
            <a:off x="757608" y="5552710"/>
            <a:ext cx="7898567" cy="830997"/>
          </a:xfrm>
          <a:prstGeom prst="rect">
            <a:avLst/>
          </a:prstGeom>
          <a:noFill/>
          <a:ln w="2540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highlight>
                  <a:srgbClr val="FFFFFF"/>
                </a:highlight>
                <a:uLnTx/>
                <a:uFillTx/>
                <a:latin typeface="Calibri" panose="020F0502020204030204"/>
                <a:ea typeface="+mn-ea"/>
                <a:cs typeface="+mn-cs"/>
              </a:rPr>
              <a:t>Python implementation and tutorial (must read!):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hlinkClick r:id="rId5"/>
              </a:rPr>
              <a:t>https://www.datacamp.com/tutorial/understanding-logistic-regression-python</a:t>
            </a:r>
            <a:endPar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1" u="none" strike="noStrike" kern="1200" cap="none" spc="0" normalizeH="0" baseline="-25000" noProof="0" dirty="0">
              <a:ln>
                <a:noFill/>
              </a:ln>
              <a:solidFill>
                <a:srgbClr val="ED7D31"/>
              </a:solidFill>
              <a:effectLst/>
              <a:highlight>
                <a:srgbClr val="FFFFFF"/>
              </a:highlight>
              <a:uLnTx/>
              <a:uFillTx/>
              <a:latin typeface="-apple-system"/>
              <a:ea typeface="+mn-ea"/>
              <a:cs typeface="+mn-cs"/>
            </a:endParaRPr>
          </a:p>
        </p:txBody>
      </p:sp>
      <p:sp>
        <p:nvSpPr>
          <p:cNvPr id="8" name="Slide Number Placeholder 7">
            <a:extLst>
              <a:ext uri="{FF2B5EF4-FFF2-40B4-BE49-F238E27FC236}">
                <a16:creationId xmlns:a16="http://schemas.microsoft.com/office/drawing/2014/main" id="{685A4D59-A265-11F0-E5C9-1FB30D7F1C85}"/>
              </a:ext>
            </a:extLst>
          </p:cNvPr>
          <p:cNvSpPr>
            <a:spLocks noGrp="1"/>
          </p:cNvSpPr>
          <p:nvPr>
            <p:ph type="sldNum" sz="quarter" idx="12"/>
          </p:nvPr>
        </p:nvSpPr>
        <p:spPr/>
        <p:txBody>
          <a:bodyPr/>
          <a:lstStyle/>
          <a:p>
            <a:fld id="{6DCFA791-3060-7643-8677-86D470F57523}" type="slidenum">
              <a:rPr lang="en-US" smtClean="0"/>
              <a:pPr/>
              <a:t>14</a:t>
            </a:fld>
            <a:endParaRPr lang="en-US"/>
          </a:p>
        </p:txBody>
      </p:sp>
    </p:spTree>
    <p:extLst>
      <p:ext uri="{BB962C8B-B14F-4D97-AF65-F5344CB8AC3E}">
        <p14:creationId xmlns:p14="http://schemas.microsoft.com/office/powerpoint/2010/main" val="96677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E2A5F-5161-1596-EFB9-63AA931A9738}"/>
              </a:ext>
            </a:extLst>
          </p:cNvPr>
          <p:cNvSpPr>
            <a:spLocks noGrp="1"/>
          </p:cNvSpPr>
          <p:nvPr>
            <p:ph type="title"/>
          </p:nvPr>
        </p:nvSpPr>
        <p:spPr/>
        <p:txBody>
          <a:bodyPr>
            <a:normAutofit/>
          </a:bodyPr>
          <a:lstStyle/>
          <a:p>
            <a:r>
              <a:rPr lang="en-US" sz="3600" dirty="0"/>
              <a:t>Interpreting coefficients in logit model</a:t>
            </a:r>
          </a:p>
        </p:txBody>
      </p:sp>
      <p:pic>
        <p:nvPicPr>
          <p:cNvPr id="6" name="Picture 5">
            <a:extLst>
              <a:ext uri="{FF2B5EF4-FFF2-40B4-BE49-F238E27FC236}">
                <a16:creationId xmlns:a16="http://schemas.microsoft.com/office/drawing/2014/main" id="{E899445A-429E-6EF3-1DBF-8413A68B6681}"/>
              </a:ext>
            </a:extLst>
          </p:cNvPr>
          <p:cNvPicPr>
            <a:picLocks noChangeAspect="1"/>
          </p:cNvPicPr>
          <p:nvPr/>
        </p:nvPicPr>
        <p:blipFill>
          <a:blip r:embed="rId2"/>
          <a:stretch>
            <a:fillRect/>
          </a:stretch>
        </p:blipFill>
        <p:spPr>
          <a:xfrm>
            <a:off x="914146" y="1473708"/>
            <a:ext cx="7023100" cy="3276600"/>
          </a:xfrm>
          <a:prstGeom prst="rect">
            <a:avLst/>
          </a:prstGeom>
        </p:spPr>
      </p:pic>
      <p:pic>
        <p:nvPicPr>
          <p:cNvPr id="7" name="Picture 6">
            <a:extLst>
              <a:ext uri="{FF2B5EF4-FFF2-40B4-BE49-F238E27FC236}">
                <a16:creationId xmlns:a16="http://schemas.microsoft.com/office/drawing/2014/main" id="{2C2A08BD-C429-5C5B-5100-B9B81870495A}"/>
              </a:ext>
            </a:extLst>
          </p:cNvPr>
          <p:cNvPicPr>
            <a:picLocks noChangeAspect="1"/>
          </p:cNvPicPr>
          <p:nvPr/>
        </p:nvPicPr>
        <p:blipFill>
          <a:blip r:embed="rId3"/>
          <a:stretch>
            <a:fillRect/>
          </a:stretch>
        </p:blipFill>
        <p:spPr>
          <a:xfrm>
            <a:off x="964946" y="5071110"/>
            <a:ext cx="6921500" cy="1104900"/>
          </a:xfrm>
          <a:prstGeom prst="rect">
            <a:avLst/>
          </a:prstGeom>
        </p:spPr>
      </p:pic>
      <p:sp>
        <p:nvSpPr>
          <p:cNvPr id="5" name="TextBox 4">
            <a:extLst>
              <a:ext uri="{FF2B5EF4-FFF2-40B4-BE49-F238E27FC236}">
                <a16:creationId xmlns:a16="http://schemas.microsoft.com/office/drawing/2014/main" id="{C2B7650C-3E13-7E28-2DD8-CAF837BAFEE4}"/>
              </a:ext>
            </a:extLst>
          </p:cNvPr>
          <p:cNvSpPr txBox="1"/>
          <p:nvPr/>
        </p:nvSpPr>
        <p:spPr>
          <a:xfrm>
            <a:off x="1465237" y="2938079"/>
            <a:ext cx="129102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log Odds = </a:t>
            </a:r>
          </a:p>
        </p:txBody>
      </p:sp>
      <p:sp>
        <p:nvSpPr>
          <p:cNvPr id="8" name="TextBox 7">
            <a:extLst>
              <a:ext uri="{FF2B5EF4-FFF2-40B4-BE49-F238E27FC236}">
                <a16:creationId xmlns:a16="http://schemas.microsoft.com/office/drawing/2014/main" id="{0DB5541E-AA3E-2B13-C6BC-E1AB0F984C59}"/>
              </a:ext>
            </a:extLst>
          </p:cNvPr>
          <p:cNvSpPr txBox="1"/>
          <p:nvPr/>
        </p:nvSpPr>
        <p:spPr>
          <a:xfrm>
            <a:off x="5458117" y="2941002"/>
            <a:ext cx="352912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altLang="zh-CN" sz="2000" b="0" i="0" u="none" strike="noStrike" kern="1200" cap="none" spc="0" normalizeH="0" baseline="0" noProof="0" dirty="0">
                <a:ln>
                  <a:noFill/>
                </a:ln>
                <a:solidFill>
                  <a:prstClr val="black"/>
                </a:solidFill>
                <a:effectLst/>
                <a:uLnTx/>
                <a:uFillTx/>
                <a:latin typeface="LMSans10"/>
                <a:ea typeface="等线" panose="02010600030101010101" pitchFamily="2" charset="-122"/>
                <a:cs typeface="+mn-cs"/>
              </a:rPr>
              <a:t>log [</a:t>
            </a:r>
            <a:r>
              <a:rPr kumimoji="0" lang="en-US" altLang="zh-CN" sz="2000" b="0" i="1" u="none" strike="noStrike" kern="1200" cap="none" spc="0" normalizeH="0" baseline="0" noProof="0" dirty="0">
                <a:ln>
                  <a:noFill/>
                </a:ln>
                <a:solidFill>
                  <a:prstClr val="black"/>
                </a:solidFill>
                <a:effectLst/>
                <a:uLnTx/>
                <a:uFillTx/>
                <a:latin typeface="LMSans10"/>
                <a:ea typeface="等线" panose="02010600030101010101" pitchFamily="2" charset="-122"/>
                <a:cs typeface="+mn-cs"/>
              </a:rPr>
              <a:t>f(x) / (1 – f(x)</a:t>
            </a:r>
            <a:r>
              <a:rPr kumimoji="0" lang="en-US" altLang="zh-CN" sz="2000" b="0" i="0" u="none" strike="noStrike" kern="1200" cap="none" spc="0" normalizeH="0" baseline="0" noProof="0" dirty="0">
                <a:ln>
                  <a:noFill/>
                </a:ln>
                <a:solidFill>
                  <a:prstClr val="black"/>
                </a:solidFill>
                <a:effectLst/>
                <a:uLnTx/>
                <a:uFillTx/>
                <a:latin typeface="LMSans10"/>
                <a:ea typeface="等线" panose="02010600030101010101" pitchFamily="2" charset="-122"/>
                <a:cs typeface="+mn-cs"/>
              </a:rPr>
              <a:t>] = </a:t>
            </a:r>
            <a:r>
              <a:rPr kumimoji="0" lang="en-US" altLang="zh-CN" sz="2000" b="0" i="1" u="none" strike="noStrike" kern="1200" cap="none" spc="0" normalizeH="0" baseline="0" noProof="0" dirty="0">
                <a:ln>
                  <a:noFill/>
                </a:ln>
                <a:solidFill>
                  <a:srgbClr val="ED7D31">
                    <a:lumMod val="75000"/>
                  </a:srgbClr>
                </a:solidFill>
                <a:effectLst/>
                <a:uLnTx/>
                <a:uFillTx/>
                <a:latin typeface="LMSans10"/>
                <a:ea typeface="等线" panose="02010600030101010101" pitchFamily="2" charset="-122"/>
                <a:cs typeface="+mn-cs"/>
              </a:rPr>
              <a:t>β</a:t>
            </a:r>
            <a:r>
              <a:rPr kumimoji="0" lang="en-US" altLang="zh-CN" sz="2000" b="0" i="1" u="none" strike="noStrike" kern="1200" cap="none" spc="0" normalizeH="0" baseline="-25000" noProof="0" dirty="0">
                <a:ln>
                  <a:noFill/>
                </a:ln>
                <a:solidFill>
                  <a:srgbClr val="ED7D31">
                    <a:lumMod val="75000"/>
                  </a:srgbClr>
                </a:solidFill>
                <a:effectLst/>
                <a:uLnTx/>
                <a:uFillTx/>
                <a:latin typeface="LMSans10"/>
                <a:ea typeface="等线" panose="02010600030101010101" pitchFamily="2" charset="-122"/>
                <a:cs typeface="+mn-cs"/>
              </a:rPr>
              <a:t>0 </a:t>
            </a:r>
            <a:r>
              <a:rPr kumimoji="0" lang="en-US" altLang="zh-CN" sz="2000" b="0" i="1" u="none" strike="noStrike" kern="1200" cap="none" spc="0" normalizeH="0" baseline="0" noProof="0" dirty="0">
                <a:ln>
                  <a:noFill/>
                </a:ln>
                <a:solidFill>
                  <a:srgbClr val="ED7D31">
                    <a:lumMod val="75000"/>
                  </a:srgbClr>
                </a:solidFill>
                <a:effectLst/>
                <a:uLnTx/>
                <a:uFillTx/>
                <a:latin typeface="LMSans10"/>
                <a:ea typeface="等线" panose="02010600030101010101" pitchFamily="2" charset="-122"/>
                <a:cs typeface="+mn-cs"/>
              </a:rPr>
              <a:t>+ β</a:t>
            </a:r>
            <a:r>
              <a:rPr kumimoji="0" lang="en-US" altLang="zh-CN" sz="2000" b="0" i="1" u="none" strike="noStrike" kern="1200" cap="none" spc="0" normalizeH="0" baseline="-25000" noProof="0" dirty="0">
                <a:ln>
                  <a:noFill/>
                </a:ln>
                <a:solidFill>
                  <a:srgbClr val="ED7D31">
                    <a:lumMod val="75000"/>
                  </a:srgbClr>
                </a:solidFill>
                <a:effectLst/>
                <a:uLnTx/>
                <a:uFillTx/>
                <a:latin typeface="LMSans10"/>
                <a:ea typeface="等线" panose="02010600030101010101" pitchFamily="2" charset="-122"/>
                <a:cs typeface="+mn-cs"/>
              </a:rPr>
              <a:t>1</a:t>
            </a:r>
            <a:r>
              <a:rPr kumimoji="0" lang="en-US" altLang="zh-CN" sz="2000" b="0" i="1" u="none" strike="noStrike" kern="1200" cap="none" spc="0" normalizeH="0" baseline="0" noProof="0" dirty="0">
                <a:ln>
                  <a:noFill/>
                </a:ln>
                <a:solidFill>
                  <a:srgbClr val="ED7D31">
                    <a:lumMod val="75000"/>
                  </a:srgbClr>
                </a:solidFill>
                <a:effectLst/>
                <a:uLnTx/>
                <a:uFillTx/>
                <a:latin typeface="LMSans10"/>
                <a:ea typeface="等线" panose="02010600030101010101" pitchFamily="2" charset="-122"/>
                <a:cs typeface="+mn-cs"/>
              </a:rPr>
              <a:t>X</a:t>
            </a:r>
            <a:endParaRPr kumimoji="0" lang="en-US" altLang="zh-CN" sz="2000" b="0" i="1" u="none" strike="noStrike" kern="1200" cap="none" spc="0" normalizeH="0" baseline="0" noProof="0" dirty="0">
              <a:ln>
                <a:noFill/>
              </a:ln>
              <a:solidFill>
                <a:prstClr val="black"/>
              </a:solidFill>
              <a:effectLst/>
              <a:uLnTx/>
              <a:uFillTx/>
              <a:latin typeface="LMSans10"/>
              <a:ea typeface="等线" panose="02010600030101010101" pitchFamily="2" charset="-122"/>
              <a:cs typeface="+mn-cs"/>
            </a:endParaRPr>
          </a:p>
        </p:txBody>
      </p:sp>
      <p:sp>
        <p:nvSpPr>
          <p:cNvPr id="4" name="Rectangle 3">
            <a:extLst>
              <a:ext uri="{FF2B5EF4-FFF2-40B4-BE49-F238E27FC236}">
                <a16:creationId xmlns:a16="http://schemas.microsoft.com/office/drawing/2014/main" id="{1AC3FA3A-AE10-2666-5C30-5DAA2B5BC90A}"/>
              </a:ext>
            </a:extLst>
          </p:cNvPr>
          <p:cNvSpPr/>
          <p:nvPr/>
        </p:nvSpPr>
        <p:spPr>
          <a:xfrm>
            <a:off x="914146" y="1473708"/>
            <a:ext cx="6972300" cy="593631"/>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307E2FDF-0B70-8FC9-DDD9-BD8FA76B6350}"/>
              </a:ext>
            </a:extLst>
          </p:cNvPr>
          <p:cNvSpPr>
            <a:spLocks noGrp="1"/>
          </p:cNvSpPr>
          <p:nvPr>
            <p:ph type="sldNum" sz="quarter" idx="12"/>
          </p:nvPr>
        </p:nvSpPr>
        <p:spPr/>
        <p:txBody>
          <a:bodyPr/>
          <a:lstStyle/>
          <a:p>
            <a:fld id="{6DCFA791-3060-7643-8677-86D470F57523}" type="slidenum">
              <a:rPr lang="en-US" smtClean="0"/>
              <a:pPr/>
              <a:t>15</a:t>
            </a:fld>
            <a:endParaRPr lang="en-US"/>
          </a:p>
        </p:txBody>
      </p:sp>
    </p:spTree>
    <p:extLst>
      <p:ext uri="{BB962C8B-B14F-4D97-AF65-F5344CB8AC3E}">
        <p14:creationId xmlns:p14="http://schemas.microsoft.com/office/powerpoint/2010/main" val="381276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08C6AB-18CE-9C3D-29CB-0292BA571F6E}"/>
              </a:ext>
            </a:extLst>
          </p:cNvPr>
          <p:cNvPicPr>
            <a:picLocks noChangeAspect="1"/>
          </p:cNvPicPr>
          <p:nvPr/>
        </p:nvPicPr>
        <p:blipFill>
          <a:blip r:embed="rId2"/>
          <a:stretch>
            <a:fillRect/>
          </a:stretch>
        </p:blipFill>
        <p:spPr>
          <a:xfrm>
            <a:off x="570761" y="1001013"/>
            <a:ext cx="8083159" cy="3453248"/>
          </a:xfrm>
          <a:prstGeom prst="rect">
            <a:avLst/>
          </a:prstGeom>
        </p:spPr>
      </p:pic>
      <p:sp>
        <p:nvSpPr>
          <p:cNvPr id="2" name="Title 1">
            <a:extLst>
              <a:ext uri="{FF2B5EF4-FFF2-40B4-BE49-F238E27FC236}">
                <a16:creationId xmlns:a16="http://schemas.microsoft.com/office/drawing/2014/main" id="{622514EA-ED6D-53B4-2576-7574E24504EF}"/>
              </a:ext>
            </a:extLst>
          </p:cNvPr>
          <p:cNvSpPr>
            <a:spLocks noGrp="1"/>
          </p:cNvSpPr>
          <p:nvPr>
            <p:ph type="title"/>
          </p:nvPr>
        </p:nvSpPr>
        <p:spPr/>
        <p:txBody>
          <a:bodyPr/>
          <a:lstStyle/>
          <a:p>
            <a:r>
              <a:rPr lang="en-US" altLang="zh-CN" dirty="0"/>
              <a:t>Logit classification example</a:t>
            </a:r>
            <a:endParaRPr lang="en-US" dirty="0"/>
          </a:p>
        </p:txBody>
      </p:sp>
      <p:grpSp>
        <p:nvGrpSpPr>
          <p:cNvPr id="9" name="Group 8">
            <a:extLst>
              <a:ext uri="{FF2B5EF4-FFF2-40B4-BE49-F238E27FC236}">
                <a16:creationId xmlns:a16="http://schemas.microsoft.com/office/drawing/2014/main" id="{69766A88-50BF-C30E-5549-5AC2062F38D3}"/>
              </a:ext>
            </a:extLst>
          </p:cNvPr>
          <p:cNvGrpSpPr/>
          <p:nvPr/>
        </p:nvGrpSpPr>
        <p:grpSpPr>
          <a:xfrm>
            <a:off x="1106323" y="3993553"/>
            <a:ext cx="7391476" cy="2043495"/>
            <a:chOff x="413498" y="4493349"/>
            <a:chExt cx="7391476" cy="2043495"/>
          </a:xfrm>
        </p:grpSpPr>
        <p:pic>
          <p:nvPicPr>
            <p:cNvPr id="6" name="Picture 5">
              <a:extLst>
                <a:ext uri="{FF2B5EF4-FFF2-40B4-BE49-F238E27FC236}">
                  <a16:creationId xmlns:a16="http://schemas.microsoft.com/office/drawing/2014/main" id="{6C8BFA11-2ABA-1960-E8C0-63D82E390EC2}"/>
                </a:ext>
              </a:extLst>
            </p:cNvPr>
            <p:cNvPicPr>
              <a:picLocks noChangeAspect="1"/>
            </p:cNvPicPr>
            <p:nvPr/>
          </p:nvPicPr>
          <p:blipFill>
            <a:blip r:embed="rId3"/>
            <a:stretch>
              <a:fillRect/>
            </a:stretch>
          </p:blipFill>
          <p:spPr>
            <a:xfrm>
              <a:off x="413498" y="4695344"/>
              <a:ext cx="3149600" cy="1841500"/>
            </a:xfrm>
            <a:prstGeom prst="rect">
              <a:avLst/>
            </a:prstGeom>
          </p:spPr>
        </p:pic>
        <p:sp>
          <p:nvSpPr>
            <p:cNvPr id="5" name="TextBox 4">
              <a:extLst>
                <a:ext uri="{FF2B5EF4-FFF2-40B4-BE49-F238E27FC236}">
                  <a16:creationId xmlns:a16="http://schemas.microsoft.com/office/drawing/2014/main" id="{DA2A0577-EA32-6A1E-FC4B-9F3F26BD968A}"/>
                </a:ext>
              </a:extLst>
            </p:cNvPr>
            <p:cNvSpPr txBox="1"/>
            <p:nvPr/>
          </p:nvSpPr>
          <p:spPr>
            <a:xfrm>
              <a:off x="496614" y="4508938"/>
              <a:ext cx="249331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Estimate</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the</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probability: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DE165B9-E8F7-CDA1-90EB-95854C8A3D57}"/>
                </a:ext>
              </a:extLst>
            </p:cNvPr>
            <p:cNvSpPr txBox="1"/>
            <p:nvPr/>
          </p:nvSpPr>
          <p:spPr>
            <a:xfrm>
              <a:off x="4162324" y="4493349"/>
              <a:ext cx="18762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How</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many</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hours?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33C5A390-F179-BDD5-FDBF-C9AF3427C9C7}"/>
                </a:ext>
              </a:extLst>
            </p:cNvPr>
            <p:cNvPicPr>
              <a:picLocks noChangeAspect="1"/>
            </p:cNvPicPr>
            <p:nvPr/>
          </p:nvPicPr>
          <p:blipFill rotWithShape="1">
            <a:blip r:embed="rId4"/>
            <a:srcRect t="7939"/>
            <a:stretch/>
          </p:blipFill>
          <p:spPr>
            <a:xfrm>
              <a:off x="4007674" y="4833477"/>
              <a:ext cx="3797300" cy="1204251"/>
            </a:xfrm>
            <a:prstGeom prst="rect">
              <a:avLst/>
            </a:prstGeom>
          </p:spPr>
        </p:pic>
      </p:grpSp>
      <p:sp>
        <p:nvSpPr>
          <p:cNvPr id="3" name="TextBox 2">
            <a:extLst>
              <a:ext uri="{FF2B5EF4-FFF2-40B4-BE49-F238E27FC236}">
                <a16:creationId xmlns:a16="http://schemas.microsoft.com/office/drawing/2014/main" id="{18DD327E-BE49-BFA0-41E9-84E135663A8B}"/>
              </a:ext>
            </a:extLst>
          </p:cNvPr>
          <p:cNvSpPr txBox="1"/>
          <p:nvPr/>
        </p:nvSpPr>
        <p:spPr>
          <a:xfrm>
            <a:off x="755353" y="6019418"/>
            <a:ext cx="7898567" cy="646331"/>
          </a:xfrm>
          <a:prstGeom prst="rect">
            <a:avLst/>
          </a:prstGeom>
          <a:noFill/>
          <a:ln w="2540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A 10 unit increase in X</a:t>
            </a:r>
            <a:r>
              <a:rPr kumimoji="0" lang="en-US" sz="1800" b="0" i="0" u="none" strike="noStrike" kern="1200" cap="none" spc="0" normalizeH="0" baseline="-25000" noProof="0" dirty="0">
                <a:ln>
                  <a:noFill/>
                </a:ln>
                <a:solidFill>
                  <a:srgbClr val="ED7D31"/>
                </a:solidFill>
                <a:effectLst/>
                <a:uLnTx/>
                <a:uFillTx/>
                <a:latin typeface="Calibri" panose="020F0502020204030204"/>
                <a:ea typeface="+mn-ea"/>
                <a:cs typeface="+mn-cs"/>
              </a:rPr>
              <a:t>1</a:t>
            </a: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 is not associated with 10 x </a:t>
            </a:r>
            <a:r>
              <a:rPr kumimoji="0" lang="el-GR" sz="1800" b="0" i="0" u="none" strike="noStrike" kern="1200" cap="none" spc="0" normalizeH="0" baseline="0" noProof="0" dirty="0">
                <a:ln>
                  <a:noFill/>
                </a:ln>
                <a:solidFill>
                  <a:srgbClr val="ED7D31"/>
                </a:solidFill>
                <a:effectLst/>
                <a:uLnTx/>
                <a:uFillTx/>
                <a:latin typeface="Calibri" panose="020F0502020204030204"/>
                <a:ea typeface="+mn-ea"/>
                <a:cs typeface="+mn-cs"/>
              </a:rPr>
              <a:t>β</a:t>
            </a:r>
            <a:r>
              <a:rPr kumimoji="0" lang="el-GR" sz="1800" b="0" i="0" u="none" strike="noStrike" kern="1200" cap="none" spc="0" normalizeH="0" baseline="-25000" noProof="0" dirty="0">
                <a:ln>
                  <a:noFill/>
                </a:ln>
                <a:solidFill>
                  <a:srgbClr val="ED7D31"/>
                </a:solidFill>
                <a:effectLst/>
                <a:uLnTx/>
                <a:uFillTx/>
                <a:latin typeface="Calibri" panose="020F0502020204030204"/>
                <a:ea typeface="+mn-ea"/>
                <a:cs typeface="+mn-cs"/>
              </a:rPr>
              <a:t>1</a:t>
            </a:r>
            <a:r>
              <a:rPr kumimoji="0" lang="en-US" sz="1800" b="0" i="0" u="none" strike="noStrike" kern="1200" cap="none" spc="0" normalizeH="0" baseline="-25000" noProof="0" dirty="0">
                <a:ln>
                  <a:noFill/>
                </a:ln>
                <a:solidFill>
                  <a:srgbClr val="ED7D31"/>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 0.5 increase in </a:t>
            </a:r>
            <a:r>
              <a:rPr kumimoji="0" lang="en-US" sz="1800" b="0" i="1" u="none" strike="noStrike" kern="1200" cap="none" spc="0" normalizeH="0" baseline="0" noProof="0" dirty="0">
                <a:ln>
                  <a:noFill/>
                </a:ln>
                <a:solidFill>
                  <a:srgbClr val="ED7D31"/>
                </a:solidFill>
                <a:effectLst/>
                <a:uLnTx/>
                <a:uFillTx/>
                <a:latin typeface="Calibri" panose="020F0502020204030204"/>
                <a:ea typeface="+mn-ea"/>
                <a:cs typeface="+mn-cs"/>
              </a:rPr>
              <a:t>P(Y=A). </a:t>
            </a: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But the log (odd ratio) increases by 0.5 [Do the calculation: log (0.38/0.62) = - 0.5].</a:t>
            </a:r>
            <a:endParaRPr kumimoji="0" lang="en-US" sz="1800" b="1" i="1" u="none" strike="noStrike" kern="1200" cap="none" spc="0" normalizeH="0" baseline="-25000" noProof="0" dirty="0">
              <a:ln>
                <a:noFill/>
              </a:ln>
              <a:solidFill>
                <a:srgbClr val="ED7D31"/>
              </a:solidFill>
              <a:effectLst/>
              <a:highlight>
                <a:srgbClr val="FFFFFF"/>
              </a:highlight>
              <a:uLnTx/>
              <a:uFillTx/>
              <a:latin typeface="-apple-system"/>
              <a:ea typeface="+mn-ea"/>
              <a:cs typeface="+mn-cs"/>
            </a:endParaRPr>
          </a:p>
        </p:txBody>
      </p:sp>
      <p:sp>
        <p:nvSpPr>
          <p:cNvPr id="10" name="Slide Number Placeholder 9">
            <a:extLst>
              <a:ext uri="{FF2B5EF4-FFF2-40B4-BE49-F238E27FC236}">
                <a16:creationId xmlns:a16="http://schemas.microsoft.com/office/drawing/2014/main" id="{F3AC1FF4-3980-F995-8366-8C2B9708C2DA}"/>
              </a:ext>
            </a:extLst>
          </p:cNvPr>
          <p:cNvSpPr>
            <a:spLocks noGrp="1"/>
          </p:cNvSpPr>
          <p:nvPr>
            <p:ph type="sldNum" sz="quarter" idx="12"/>
          </p:nvPr>
        </p:nvSpPr>
        <p:spPr/>
        <p:txBody>
          <a:bodyPr/>
          <a:lstStyle/>
          <a:p>
            <a:fld id="{6DCFA791-3060-7643-8677-86D470F57523}" type="slidenum">
              <a:rPr lang="en-US" smtClean="0"/>
              <a:pPr/>
              <a:t>16</a:t>
            </a:fld>
            <a:endParaRPr lang="en-US"/>
          </a:p>
        </p:txBody>
      </p:sp>
    </p:spTree>
    <p:extLst>
      <p:ext uri="{BB962C8B-B14F-4D97-AF65-F5344CB8AC3E}">
        <p14:creationId xmlns:p14="http://schemas.microsoft.com/office/powerpoint/2010/main" val="88364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2223-29E0-0D2D-E707-DFDAC84FA06E}"/>
              </a:ext>
            </a:extLst>
          </p:cNvPr>
          <p:cNvSpPr>
            <a:spLocks noGrp="1"/>
          </p:cNvSpPr>
          <p:nvPr>
            <p:ph type="title"/>
          </p:nvPr>
        </p:nvSpPr>
        <p:spPr/>
        <p:txBody>
          <a:bodyPr/>
          <a:lstStyle/>
          <a:p>
            <a:r>
              <a:rPr lang="en-US" dirty="0"/>
              <a:t>K-nearest neighbors (KNN)</a:t>
            </a:r>
          </a:p>
        </p:txBody>
      </p:sp>
      <p:pic>
        <p:nvPicPr>
          <p:cNvPr id="4" name="Picture 3">
            <a:extLst>
              <a:ext uri="{FF2B5EF4-FFF2-40B4-BE49-F238E27FC236}">
                <a16:creationId xmlns:a16="http://schemas.microsoft.com/office/drawing/2014/main" id="{6F011854-31D4-E666-61E8-D8A5D0D97BD5}"/>
              </a:ext>
            </a:extLst>
          </p:cNvPr>
          <p:cNvPicPr>
            <a:picLocks noChangeAspect="1"/>
          </p:cNvPicPr>
          <p:nvPr/>
        </p:nvPicPr>
        <p:blipFill>
          <a:blip r:embed="rId2"/>
          <a:stretch>
            <a:fillRect/>
          </a:stretch>
        </p:blipFill>
        <p:spPr>
          <a:xfrm>
            <a:off x="403142" y="1736472"/>
            <a:ext cx="8606655" cy="2793388"/>
          </a:xfrm>
          <a:prstGeom prst="rect">
            <a:avLst/>
          </a:prstGeom>
        </p:spPr>
      </p:pic>
      <p:sp>
        <p:nvSpPr>
          <p:cNvPr id="3" name="Rectangle 2">
            <a:extLst>
              <a:ext uri="{FF2B5EF4-FFF2-40B4-BE49-F238E27FC236}">
                <a16:creationId xmlns:a16="http://schemas.microsoft.com/office/drawing/2014/main" id="{A8BF2D03-3582-CEC2-BEC2-6ABF9FB07A3E}"/>
              </a:ext>
            </a:extLst>
          </p:cNvPr>
          <p:cNvSpPr/>
          <p:nvPr/>
        </p:nvSpPr>
        <p:spPr>
          <a:xfrm>
            <a:off x="628649" y="2961716"/>
            <a:ext cx="6094879" cy="3697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91673FAB-ACD0-8DAB-3299-01ED717E739A}"/>
              </a:ext>
            </a:extLst>
          </p:cNvPr>
          <p:cNvSpPr txBox="1"/>
          <p:nvPr/>
        </p:nvSpPr>
        <p:spPr>
          <a:xfrm>
            <a:off x="927847" y="4856230"/>
            <a:ext cx="6454588"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The key is to define a proper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(Manhattan Distance, Euclidean Distance, Cosine distance, etc.)</a:t>
            </a:r>
          </a:p>
        </p:txBody>
      </p:sp>
      <p:sp>
        <p:nvSpPr>
          <p:cNvPr id="8" name="TextBox 7">
            <a:extLst>
              <a:ext uri="{FF2B5EF4-FFF2-40B4-BE49-F238E27FC236}">
                <a16:creationId xmlns:a16="http://schemas.microsoft.com/office/drawing/2014/main" id="{14808CD4-7199-E02B-186C-93AB8C3CF3E0}"/>
              </a:ext>
            </a:extLst>
          </p:cNvPr>
          <p:cNvSpPr txBox="1"/>
          <p:nvPr/>
        </p:nvSpPr>
        <p:spPr>
          <a:xfrm>
            <a:off x="2000517" y="5921264"/>
            <a:ext cx="700928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https://www.kdnuggets.com/2020/11/most-popular-distance-metrics-knn.html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602BA4A-DB00-C217-6CEB-1A2AFA832E95}"/>
              </a:ext>
            </a:extLst>
          </p:cNvPr>
          <p:cNvSpPr>
            <a:spLocks noGrp="1"/>
          </p:cNvSpPr>
          <p:nvPr>
            <p:ph type="sldNum" sz="quarter" idx="12"/>
          </p:nvPr>
        </p:nvSpPr>
        <p:spPr/>
        <p:txBody>
          <a:bodyPr/>
          <a:lstStyle/>
          <a:p>
            <a:fld id="{6DCFA791-3060-7643-8677-86D470F57523}" type="slidenum">
              <a:rPr lang="en-US" smtClean="0"/>
              <a:pPr/>
              <a:t>17</a:t>
            </a:fld>
            <a:endParaRPr lang="en-US"/>
          </a:p>
        </p:txBody>
      </p:sp>
    </p:spTree>
    <p:extLst>
      <p:ext uri="{BB962C8B-B14F-4D97-AF65-F5344CB8AC3E}">
        <p14:creationId xmlns:p14="http://schemas.microsoft.com/office/powerpoint/2010/main" val="1237474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003ED-3360-33C5-1E4D-F4479C5E1611}"/>
              </a:ext>
            </a:extLst>
          </p:cNvPr>
          <p:cNvSpPr>
            <a:spLocks noGrp="1"/>
          </p:cNvSpPr>
          <p:nvPr>
            <p:ph type="title"/>
          </p:nvPr>
        </p:nvSpPr>
        <p:spPr/>
        <p:txBody>
          <a:bodyPr/>
          <a:lstStyle/>
          <a:p>
            <a:r>
              <a:rPr lang="en-US" dirty="0"/>
              <a:t>K-nearest neighbors (KNN)</a:t>
            </a:r>
          </a:p>
        </p:txBody>
      </p:sp>
      <p:pic>
        <p:nvPicPr>
          <p:cNvPr id="4" name="Picture 3">
            <a:extLst>
              <a:ext uri="{FF2B5EF4-FFF2-40B4-BE49-F238E27FC236}">
                <a16:creationId xmlns:a16="http://schemas.microsoft.com/office/drawing/2014/main" id="{654D956D-37AF-FF6C-D7EC-7921D000C51D}"/>
              </a:ext>
            </a:extLst>
          </p:cNvPr>
          <p:cNvPicPr>
            <a:picLocks noChangeAspect="1"/>
          </p:cNvPicPr>
          <p:nvPr/>
        </p:nvPicPr>
        <p:blipFill>
          <a:blip r:embed="rId2"/>
          <a:stretch>
            <a:fillRect/>
          </a:stretch>
        </p:blipFill>
        <p:spPr>
          <a:xfrm>
            <a:off x="907676" y="2168338"/>
            <a:ext cx="6441882" cy="3734921"/>
          </a:xfrm>
          <a:prstGeom prst="rect">
            <a:avLst/>
          </a:prstGeom>
        </p:spPr>
      </p:pic>
      <p:sp>
        <p:nvSpPr>
          <p:cNvPr id="5" name="TextBox 4">
            <a:extLst>
              <a:ext uri="{FF2B5EF4-FFF2-40B4-BE49-F238E27FC236}">
                <a16:creationId xmlns:a16="http://schemas.microsoft.com/office/drawing/2014/main" id="{7D9C5C90-9F4F-E8CC-1EAA-8C7AAF089EA7}"/>
              </a:ext>
            </a:extLst>
          </p:cNvPr>
          <p:cNvSpPr txBox="1"/>
          <p:nvPr/>
        </p:nvSpPr>
        <p:spPr>
          <a:xfrm>
            <a:off x="1104340" y="1799006"/>
            <a:ext cx="24956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 = 3, Euclidean distance</a:t>
            </a:r>
          </a:p>
        </p:txBody>
      </p:sp>
      <p:sp>
        <p:nvSpPr>
          <p:cNvPr id="3" name="TextBox 2">
            <a:extLst>
              <a:ext uri="{FF2B5EF4-FFF2-40B4-BE49-F238E27FC236}">
                <a16:creationId xmlns:a16="http://schemas.microsoft.com/office/drawing/2014/main" id="{FCCAA98B-7994-7E3E-F8C4-59A8A33DC483}"/>
              </a:ext>
            </a:extLst>
          </p:cNvPr>
          <p:cNvSpPr txBox="1"/>
          <p:nvPr/>
        </p:nvSpPr>
        <p:spPr>
          <a:xfrm>
            <a:off x="2352150" y="6119298"/>
            <a:ext cx="700928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“An Introduction to Statistical Learning” by </a:t>
            </a: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Gareth James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et al. 2013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D479B4D-53D8-D55D-B2F3-AF3B299CE940}"/>
              </a:ext>
            </a:extLst>
          </p:cNvPr>
          <p:cNvSpPr>
            <a:spLocks noGrp="1"/>
          </p:cNvSpPr>
          <p:nvPr>
            <p:ph type="sldNum" sz="quarter" idx="12"/>
          </p:nvPr>
        </p:nvSpPr>
        <p:spPr/>
        <p:txBody>
          <a:bodyPr/>
          <a:lstStyle/>
          <a:p>
            <a:fld id="{6DCFA791-3060-7643-8677-86D470F57523}" type="slidenum">
              <a:rPr lang="en-US" smtClean="0"/>
              <a:pPr/>
              <a:t>18</a:t>
            </a:fld>
            <a:endParaRPr lang="en-US"/>
          </a:p>
        </p:txBody>
      </p:sp>
    </p:spTree>
    <p:extLst>
      <p:ext uri="{BB962C8B-B14F-4D97-AF65-F5344CB8AC3E}">
        <p14:creationId xmlns:p14="http://schemas.microsoft.com/office/powerpoint/2010/main" val="3858685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003ED-3360-33C5-1E4D-F4479C5E1611}"/>
              </a:ext>
            </a:extLst>
          </p:cNvPr>
          <p:cNvSpPr>
            <a:spLocks noGrp="1"/>
          </p:cNvSpPr>
          <p:nvPr>
            <p:ph type="title"/>
          </p:nvPr>
        </p:nvSpPr>
        <p:spPr/>
        <p:txBody>
          <a:bodyPr/>
          <a:lstStyle/>
          <a:p>
            <a:r>
              <a:rPr lang="en-US" dirty="0"/>
              <a:t>K-nearest neighbors (KNN)</a:t>
            </a:r>
          </a:p>
        </p:txBody>
      </p:sp>
      <p:pic>
        <p:nvPicPr>
          <p:cNvPr id="2052" name="Picture 4">
            <a:extLst>
              <a:ext uri="{FF2B5EF4-FFF2-40B4-BE49-F238E27FC236}">
                <a16:creationId xmlns:a16="http://schemas.microsoft.com/office/drawing/2014/main" id="{3FF7D805-D217-BA56-0BCE-7161F333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219" y="2477966"/>
            <a:ext cx="8515350" cy="2517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00D83C7-09D3-EE2A-89CB-2FF7DC0AD280}"/>
              </a:ext>
            </a:extLst>
          </p:cNvPr>
          <p:cNvSpPr txBox="1"/>
          <p:nvPr/>
        </p:nvSpPr>
        <p:spPr>
          <a:xfrm>
            <a:off x="848846" y="1837208"/>
            <a:ext cx="278108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B6B6B"/>
                </a:solidFill>
                <a:effectLst/>
                <a:highlight>
                  <a:srgbClr val="FFFFFF"/>
                </a:highlight>
                <a:uLnTx/>
                <a:uFillTx/>
                <a:latin typeface="Calibri" panose="020F0502020204030204"/>
                <a:ea typeface="+mn-ea"/>
                <a:cs typeface="+mn-cs"/>
              </a:rPr>
              <a:t>KNN Classification at K=3</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4F31B967-3A9E-85AC-9543-71C7CF373C54}"/>
              </a:ext>
            </a:extLst>
          </p:cNvPr>
          <p:cNvSpPr txBox="1"/>
          <p:nvPr/>
        </p:nvSpPr>
        <p:spPr>
          <a:xfrm>
            <a:off x="819983" y="5130082"/>
            <a:ext cx="800969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When the value of K is too low, the model picks only the points that are closest to the data sample, thus forming a very complex decision boundary (too rigid). </a:t>
            </a:r>
            <a:r>
              <a:rPr kumimoji="0" lang="en-US" sz="1800" b="0" i="0" u="none" strike="noStrike" kern="1200" cap="none" spc="0" normalizeH="0" baseline="0" noProof="0" dirty="0">
                <a:ln>
                  <a:noFill/>
                </a:ln>
                <a:solidFill>
                  <a:srgbClr val="242424"/>
                </a:solidFill>
                <a:effectLst/>
                <a:highlight>
                  <a:srgbClr val="FFFFFF"/>
                </a:highlight>
                <a:uLnTx/>
                <a:uFillTx/>
                <a:latin typeface="source-serif-pro"/>
                <a:ea typeface="+mn-ea"/>
                <a:cs typeface="+mn-cs"/>
              </a:rPr>
              <a:t>Such a model often fails to generalize well on test data, thereby showing poor results.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D19FDF14-1C33-8B87-3EFA-BDF93316756C}"/>
              </a:ext>
            </a:extLst>
          </p:cNvPr>
          <p:cNvSpPr txBox="1"/>
          <p:nvPr/>
        </p:nvSpPr>
        <p:spPr>
          <a:xfrm>
            <a:off x="2380128" y="6338985"/>
            <a:ext cx="700928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https://towardsdatascience.com/k-nearest-neighbors-94395f445221</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2A7F67B7-E0A7-7FF4-CFC2-AD69A83CBF42}"/>
              </a:ext>
            </a:extLst>
          </p:cNvPr>
          <p:cNvSpPr>
            <a:spLocks noGrp="1"/>
          </p:cNvSpPr>
          <p:nvPr>
            <p:ph type="sldNum" sz="quarter" idx="12"/>
          </p:nvPr>
        </p:nvSpPr>
        <p:spPr/>
        <p:txBody>
          <a:bodyPr/>
          <a:lstStyle/>
          <a:p>
            <a:fld id="{6DCFA791-3060-7643-8677-86D470F57523}" type="slidenum">
              <a:rPr lang="en-US" smtClean="0"/>
              <a:pPr/>
              <a:t>19</a:t>
            </a:fld>
            <a:endParaRPr lang="en-US"/>
          </a:p>
        </p:txBody>
      </p:sp>
    </p:spTree>
    <p:extLst>
      <p:ext uri="{BB962C8B-B14F-4D97-AF65-F5344CB8AC3E}">
        <p14:creationId xmlns:p14="http://schemas.microsoft.com/office/powerpoint/2010/main" val="1630949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FE3BA-AE12-3F45-86DC-CA082AD8DA01}"/>
              </a:ext>
            </a:extLst>
          </p:cNvPr>
          <p:cNvSpPr>
            <a:spLocks noGrp="1"/>
          </p:cNvSpPr>
          <p:nvPr>
            <p:ph type="title"/>
          </p:nvPr>
        </p:nvSpPr>
        <p:spPr>
          <a:xfrm>
            <a:off x="706707" y="365126"/>
            <a:ext cx="7886700" cy="1325563"/>
          </a:xfrm>
        </p:spPr>
        <p:txBody>
          <a:bodyPr/>
          <a:lstStyle/>
          <a:p>
            <a:r>
              <a:rPr lang="en-US" b="0" dirty="0"/>
              <a:t>Agenda today</a:t>
            </a:r>
          </a:p>
        </p:txBody>
      </p:sp>
      <p:sp>
        <p:nvSpPr>
          <p:cNvPr id="3" name="Content Placeholder 2">
            <a:extLst>
              <a:ext uri="{FF2B5EF4-FFF2-40B4-BE49-F238E27FC236}">
                <a16:creationId xmlns:a16="http://schemas.microsoft.com/office/drawing/2014/main" id="{52F30828-5CE0-BC4B-9D54-707C0B699CCB}"/>
              </a:ext>
            </a:extLst>
          </p:cNvPr>
          <p:cNvSpPr>
            <a:spLocks noGrp="1"/>
          </p:cNvSpPr>
          <p:nvPr>
            <p:ph idx="1"/>
          </p:nvPr>
        </p:nvSpPr>
        <p:spPr>
          <a:xfrm>
            <a:off x="706706" y="1690689"/>
            <a:ext cx="8292915" cy="4665662"/>
          </a:xfrm>
        </p:spPr>
        <p:txBody>
          <a:bodyPr>
            <a:normAutofit/>
          </a:bodyPr>
          <a:lstStyle/>
          <a:p>
            <a:r>
              <a:rPr lang="en-HK" dirty="0"/>
              <a:t>(last week: how to build features from raw data)</a:t>
            </a:r>
          </a:p>
          <a:p>
            <a:r>
              <a:rPr lang="en-HK" dirty="0"/>
              <a:t>Supervised machine </a:t>
            </a:r>
            <a:r>
              <a:rPr lang="en-HK" u="sng" dirty="0"/>
              <a:t>learning models</a:t>
            </a:r>
          </a:p>
          <a:p>
            <a:pPr lvl="1"/>
            <a:r>
              <a:rPr lang="en-HK" dirty="0"/>
              <a:t>(Binary) classification problems</a:t>
            </a:r>
          </a:p>
          <a:p>
            <a:pPr lvl="1"/>
            <a:r>
              <a:rPr lang="en-HK" dirty="0"/>
              <a:t>Logistic regression, Naïve Bayes, KNN</a:t>
            </a:r>
          </a:p>
          <a:p>
            <a:r>
              <a:rPr lang="en-HK" dirty="0"/>
              <a:t>Model evaluation metrics</a:t>
            </a:r>
          </a:p>
          <a:p>
            <a:pPr lvl="1"/>
            <a:r>
              <a:rPr lang="en-HK" dirty="0"/>
              <a:t>True vs. False positive rate, AUC-ROC</a:t>
            </a:r>
          </a:p>
          <a:p>
            <a:pPr lvl="1"/>
            <a:r>
              <a:rPr lang="en-HK" dirty="0"/>
              <a:t>Precision vs. Recall, F1</a:t>
            </a:r>
          </a:p>
          <a:p>
            <a:r>
              <a:rPr lang="en-HK" dirty="0"/>
              <a:t>Model selection based on test data</a:t>
            </a:r>
            <a:endParaRPr lang="en-US" dirty="0"/>
          </a:p>
          <a:p>
            <a:r>
              <a:rPr lang="en-US" dirty="0"/>
              <a:t>Python tutorial</a:t>
            </a:r>
          </a:p>
          <a:p>
            <a:pPr lvl="1"/>
            <a:r>
              <a:rPr lang="en-US" sz="2600" dirty="0">
                <a:solidFill>
                  <a:srgbClr val="0078B9"/>
                </a:solidFill>
              </a:rPr>
              <a:t>Scikit-learn</a:t>
            </a:r>
          </a:p>
          <a:p>
            <a:pPr marL="457200" lvl="1" indent="0">
              <a:buNone/>
            </a:pPr>
            <a:endParaRPr lang="en-US" sz="2000" dirty="0">
              <a:solidFill>
                <a:srgbClr val="0078B9"/>
              </a:solidFill>
            </a:endParaRPr>
          </a:p>
        </p:txBody>
      </p:sp>
      <p:sp>
        <p:nvSpPr>
          <p:cNvPr id="4" name="Slide Number Placeholder 3">
            <a:extLst>
              <a:ext uri="{FF2B5EF4-FFF2-40B4-BE49-F238E27FC236}">
                <a16:creationId xmlns:a16="http://schemas.microsoft.com/office/drawing/2014/main" id="{77B3FE41-E95E-7938-30B6-42F6F09B5F4A}"/>
              </a:ext>
            </a:extLst>
          </p:cNvPr>
          <p:cNvSpPr>
            <a:spLocks noGrp="1"/>
          </p:cNvSpPr>
          <p:nvPr>
            <p:ph type="sldNum" sz="quarter" idx="12"/>
          </p:nvPr>
        </p:nvSpPr>
        <p:spPr>
          <a:xfrm>
            <a:off x="6457950" y="6356351"/>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FA791-3060-7643-8677-86D470F57523}" type="slidenum">
              <a:rPr kumimoji="0" lang="en-US" sz="1200" b="0" i="0" u="none" strike="noStrike" kern="1200" cap="none" spc="0" normalizeH="0" baseline="0" noProof="0" smtClean="0">
                <a:ln>
                  <a:noFill/>
                </a:ln>
                <a:solidFill>
                  <a:prstClr val="black">
                    <a:tint val="75000"/>
                  </a:prstClr>
                </a:solidFill>
                <a:effectLst/>
                <a:uLnTx/>
                <a:uFillTx/>
                <a:latin typeface="LM Sans 12"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LM Sans 12" pitchFamily="2" charset="77"/>
              <a:ea typeface="+mn-ea"/>
              <a:cs typeface="+mn-cs"/>
            </a:endParaRPr>
          </a:p>
        </p:txBody>
      </p:sp>
    </p:spTree>
    <p:extLst>
      <p:ext uri="{BB962C8B-B14F-4D97-AF65-F5344CB8AC3E}">
        <p14:creationId xmlns:p14="http://schemas.microsoft.com/office/powerpoint/2010/main" val="3730086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003ED-3360-33C5-1E4D-F4479C5E1611}"/>
              </a:ext>
            </a:extLst>
          </p:cNvPr>
          <p:cNvSpPr>
            <a:spLocks noGrp="1"/>
          </p:cNvSpPr>
          <p:nvPr>
            <p:ph type="title"/>
          </p:nvPr>
        </p:nvSpPr>
        <p:spPr/>
        <p:txBody>
          <a:bodyPr/>
          <a:lstStyle/>
          <a:p>
            <a:r>
              <a:rPr lang="en-US" dirty="0"/>
              <a:t>K-nearest neighbors (KNN)</a:t>
            </a:r>
          </a:p>
        </p:txBody>
      </p:sp>
      <p:sp>
        <p:nvSpPr>
          <p:cNvPr id="6" name="TextBox 5">
            <a:extLst>
              <a:ext uri="{FF2B5EF4-FFF2-40B4-BE49-F238E27FC236}">
                <a16:creationId xmlns:a16="http://schemas.microsoft.com/office/drawing/2014/main" id="{C00D83C7-09D3-EE2A-89CB-2FF7DC0AD280}"/>
              </a:ext>
            </a:extLst>
          </p:cNvPr>
          <p:cNvSpPr txBox="1"/>
          <p:nvPr/>
        </p:nvSpPr>
        <p:spPr>
          <a:xfrm>
            <a:off x="848846" y="1837208"/>
            <a:ext cx="29109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B6B6B"/>
                </a:solidFill>
                <a:effectLst/>
                <a:highlight>
                  <a:srgbClr val="FFFFFF"/>
                </a:highlight>
                <a:uLnTx/>
                <a:uFillTx/>
                <a:latin typeface="Calibri" panose="020F0502020204030204"/>
                <a:ea typeface="+mn-ea"/>
                <a:cs typeface="+mn-cs"/>
              </a:rPr>
              <a:t>KNN Classification at K=11</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074" name="Picture 2">
            <a:extLst>
              <a:ext uri="{FF2B5EF4-FFF2-40B4-BE49-F238E27FC236}">
                <a16:creationId xmlns:a16="http://schemas.microsoft.com/office/drawing/2014/main" id="{DD1AC3F5-1DA3-650F-1C39-6A61F56F7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76" y="2486501"/>
            <a:ext cx="8525436" cy="25206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95069FE-1D2F-D5CB-D619-40B72D810FAE}"/>
              </a:ext>
            </a:extLst>
          </p:cNvPr>
          <p:cNvSpPr txBox="1"/>
          <p:nvPr/>
        </p:nvSpPr>
        <p:spPr>
          <a:xfrm>
            <a:off x="819983" y="5130082"/>
            <a:ext cx="800969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 we increase the number of neighbors, the model starts to generalize better.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But increasing K too much may decrease the performance on test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How to pick the best K?</a:t>
            </a:r>
          </a:p>
        </p:txBody>
      </p:sp>
      <p:sp>
        <p:nvSpPr>
          <p:cNvPr id="4" name="Slide Number Placeholder 3">
            <a:extLst>
              <a:ext uri="{FF2B5EF4-FFF2-40B4-BE49-F238E27FC236}">
                <a16:creationId xmlns:a16="http://schemas.microsoft.com/office/drawing/2014/main" id="{6A1C4991-36B5-107A-46AF-E173B03BA1A8}"/>
              </a:ext>
            </a:extLst>
          </p:cNvPr>
          <p:cNvSpPr>
            <a:spLocks noGrp="1"/>
          </p:cNvSpPr>
          <p:nvPr>
            <p:ph type="sldNum" sz="quarter" idx="12"/>
          </p:nvPr>
        </p:nvSpPr>
        <p:spPr/>
        <p:txBody>
          <a:bodyPr/>
          <a:lstStyle/>
          <a:p>
            <a:fld id="{6DCFA791-3060-7643-8677-86D470F57523}" type="slidenum">
              <a:rPr lang="en-US" smtClean="0"/>
              <a:pPr/>
              <a:t>20</a:t>
            </a:fld>
            <a:endParaRPr lang="en-US"/>
          </a:p>
        </p:txBody>
      </p:sp>
    </p:spTree>
    <p:extLst>
      <p:ext uri="{BB962C8B-B14F-4D97-AF65-F5344CB8AC3E}">
        <p14:creationId xmlns:p14="http://schemas.microsoft.com/office/powerpoint/2010/main" val="2534240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99E2F6-F9FA-43BE-D7FE-099B9D96F6AF}"/>
              </a:ext>
            </a:extLst>
          </p:cNvPr>
          <p:cNvPicPr>
            <a:picLocks noChangeAspect="1"/>
          </p:cNvPicPr>
          <p:nvPr/>
        </p:nvPicPr>
        <p:blipFill>
          <a:blip r:embed="rId2"/>
          <a:stretch>
            <a:fillRect/>
          </a:stretch>
        </p:blipFill>
        <p:spPr>
          <a:xfrm>
            <a:off x="628650" y="1515354"/>
            <a:ext cx="7772400" cy="4205950"/>
          </a:xfrm>
          <a:prstGeom prst="rect">
            <a:avLst/>
          </a:prstGeom>
        </p:spPr>
      </p:pic>
      <p:sp>
        <p:nvSpPr>
          <p:cNvPr id="2" name="Title 1">
            <a:extLst>
              <a:ext uri="{FF2B5EF4-FFF2-40B4-BE49-F238E27FC236}">
                <a16:creationId xmlns:a16="http://schemas.microsoft.com/office/drawing/2014/main" id="{5C030106-B2A6-458C-8EBC-8413989E6AB3}"/>
              </a:ext>
            </a:extLst>
          </p:cNvPr>
          <p:cNvSpPr>
            <a:spLocks noGrp="1"/>
          </p:cNvSpPr>
          <p:nvPr>
            <p:ph type="title"/>
          </p:nvPr>
        </p:nvSpPr>
        <p:spPr>
          <a:xfrm>
            <a:off x="628650" y="365126"/>
            <a:ext cx="7886700" cy="1325563"/>
          </a:xfrm>
        </p:spPr>
        <p:txBody>
          <a:bodyPr/>
          <a:lstStyle/>
          <a:p>
            <a:r>
              <a:rPr lang="en-US" dirty="0">
                <a:solidFill>
                  <a:srgbClr val="242424"/>
                </a:solidFill>
                <a:highlight>
                  <a:srgbClr val="FFFFFF"/>
                </a:highlight>
                <a:latin typeface="source-serif-pro"/>
              </a:rPr>
              <a:t>Python implementation</a:t>
            </a:r>
            <a:endParaRPr lang="en-US" dirty="0"/>
          </a:p>
        </p:txBody>
      </p:sp>
      <p:sp>
        <p:nvSpPr>
          <p:cNvPr id="3" name="Slide Number Placeholder 2">
            <a:extLst>
              <a:ext uri="{FF2B5EF4-FFF2-40B4-BE49-F238E27FC236}">
                <a16:creationId xmlns:a16="http://schemas.microsoft.com/office/drawing/2014/main" id="{F2FB25B8-C286-2D96-E811-7746609C8DB7}"/>
              </a:ext>
            </a:extLst>
          </p:cNvPr>
          <p:cNvSpPr>
            <a:spLocks noGrp="1"/>
          </p:cNvSpPr>
          <p:nvPr>
            <p:ph type="sldNum" sz="quarter" idx="12"/>
          </p:nvPr>
        </p:nvSpPr>
        <p:spPr/>
        <p:txBody>
          <a:bodyPr/>
          <a:lstStyle/>
          <a:p>
            <a:fld id="{6DCFA791-3060-7643-8677-86D470F57523}" type="slidenum">
              <a:rPr lang="en-US" smtClean="0"/>
              <a:pPr/>
              <a:t>21</a:t>
            </a:fld>
            <a:endParaRPr lang="en-US"/>
          </a:p>
        </p:txBody>
      </p:sp>
    </p:spTree>
    <p:extLst>
      <p:ext uri="{BB962C8B-B14F-4D97-AF65-F5344CB8AC3E}">
        <p14:creationId xmlns:p14="http://schemas.microsoft.com/office/powerpoint/2010/main" val="76860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86C72A-8648-DCC7-0EAF-C0785F3C8A8C}"/>
              </a:ext>
            </a:extLst>
          </p:cNvPr>
          <p:cNvPicPr>
            <a:picLocks noChangeAspect="1"/>
          </p:cNvPicPr>
          <p:nvPr/>
        </p:nvPicPr>
        <p:blipFill>
          <a:blip r:embed="rId2"/>
          <a:stretch>
            <a:fillRect/>
          </a:stretch>
        </p:blipFill>
        <p:spPr>
          <a:xfrm>
            <a:off x="698500" y="1483285"/>
            <a:ext cx="7747000" cy="4025900"/>
          </a:xfrm>
          <a:prstGeom prst="rect">
            <a:avLst/>
          </a:prstGeom>
        </p:spPr>
      </p:pic>
      <p:sp>
        <p:nvSpPr>
          <p:cNvPr id="2" name="Title 1">
            <a:extLst>
              <a:ext uri="{FF2B5EF4-FFF2-40B4-BE49-F238E27FC236}">
                <a16:creationId xmlns:a16="http://schemas.microsoft.com/office/drawing/2014/main" id="{610B4F72-C114-5330-2E2F-792DC7CB58D6}"/>
              </a:ext>
            </a:extLst>
          </p:cNvPr>
          <p:cNvSpPr>
            <a:spLocks noGrp="1"/>
          </p:cNvSpPr>
          <p:nvPr>
            <p:ph type="title"/>
          </p:nvPr>
        </p:nvSpPr>
        <p:spPr>
          <a:xfrm>
            <a:off x="628650" y="365126"/>
            <a:ext cx="7886700" cy="1325563"/>
          </a:xfrm>
        </p:spPr>
        <p:txBody>
          <a:bodyPr/>
          <a:lstStyle/>
          <a:p>
            <a:r>
              <a:rPr lang="en-US" dirty="0">
                <a:solidFill>
                  <a:srgbClr val="242424"/>
                </a:solidFill>
                <a:highlight>
                  <a:srgbClr val="FFFFFF"/>
                </a:highlight>
                <a:latin typeface="source-serif-pro"/>
              </a:rPr>
              <a:t>Python implementation</a:t>
            </a:r>
            <a:endParaRPr lang="en-US" dirty="0"/>
          </a:p>
        </p:txBody>
      </p:sp>
      <p:sp>
        <p:nvSpPr>
          <p:cNvPr id="3" name="Slide Number Placeholder 2">
            <a:extLst>
              <a:ext uri="{FF2B5EF4-FFF2-40B4-BE49-F238E27FC236}">
                <a16:creationId xmlns:a16="http://schemas.microsoft.com/office/drawing/2014/main" id="{A9187722-FE73-BCF9-49CF-F40EDD458772}"/>
              </a:ext>
            </a:extLst>
          </p:cNvPr>
          <p:cNvSpPr>
            <a:spLocks noGrp="1"/>
          </p:cNvSpPr>
          <p:nvPr>
            <p:ph type="sldNum" sz="quarter" idx="12"/>
          </p:nvPr>
        </p:nvSpPr>
        <p:spPr/>
        <p:txBody>
          <a:bodyPr/>
          <a:lstStyle/>
          <a:p>
            <a:fld id="{6DCFA791-3060-7643-8677-86D470F57523}" type="slidenum">
              <a:rPr lang="en-US" smtClean="0"/>
              <a:pPr/>
              <a:t>22</a:t>
            </a:fld>
            <a:endParaRPr lang="en-US"/>
          </a:p>
        </p:txBody>
      </p:sp>
    </p:spTree>
    <p:extLst>
      <p:ext uri="{BB962C8B-B14F-4D97-AF65-F5344CB8AC3E}">
        <p14:creationId xmlns:p14="http://schemas.microsoft.com/office/powerpoint/2010/main" val="2230904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EED976-C37F-0492-2903-CD1EFFBF8EE6}"/>
              </a:ext>
            </a:extLst>
          </p:cNvPr>
          <p:cNvPicPr>
            <a:picLocks noChangeAspect="1"/>
          </p:cNvPicPr>
          <p:nvPr/>
        </p:nvPicPr>
        <p:blipFill>
          <a:blip r:embed="rId2"/>
          <a:stretch>
            <a:fillRect/>
          </a:stretch>
        </p:blipFill>
        <p:spPr>
          <a:xfrm>
            <a:off x="642097" y="1948939"/>
            <a:ext cx="6793035" cy="2341626"/>
          </a:xfrm>
          <a:prstGeom prst="rect">
            <a:avLst/>
          </a:prstGeom>
        </p:spPr>
      </p:pic>
      <p:pic>
        <p:nvPicPr>
          <p:cNvPr id="7" name="Picture 6">
            <a:extLst>
              <a:ext uri="{FF2B5EF4-FFF2-40B4-BE49-F238E27FC236}">
                <a16:creationId xmlns:a16="http://schemas.microsoft.com/office/drawing/2014/main" id="{1AEDE8DA-3231-72CE-0BF1-10459BE02116}"/>
              </a:ext>
            </a:extLst>
          </p:cNvPr>
          <p:cNvPicPr>
            <a:picLocks noChangeAspect="1"/>
          </p:cNvPicPr>
          <p:nvPr/>
        </p:nvPicPr>
        <p:blipFill>
          <a:blip r:embed="rId3"/>
          <a:stretch>
            <a:fillRect/>
          </a:stretch>
        </p:blipFill>
        <p:spPr>
          <a:xfrm>
            <a:off x="682438" y="4819133"/>
            <a:ext cx="7341821" cy="835950"/>
          </a:xfrm>
          <a:prstGeom prst="rect">
            <a:avLst/>
          </a:prstGeom>
        </p:spPr>
      </p:pic>
      <p:sp>
        <p:nvSpPr>
          <p:cNvPr id="2" name="Title 1">
            <a:extLst>
              <a:ext uri="{FF2B5EF4-FFF2-40B4-BE49-F238E27FC236}">
                <a16:creationId xmlns:a16="http://schemas.microsoft.com/office/drawing/2014/main" id="{13E546CB-F28C-2F6C-657C-20FCF54711A1}"/>
              </a:ext>
            </a:extLst>
          </p:cNvPr>
          <p:cNvSpPr>
            <a:spLocks noGrp="1"/>
          </p:cNvSpPr>
          <p:nvPr>
            <p:ph type="title"/>
          </p:nvPr>
        </p:nvSpPr>
        <p:spPr>
          <a:xfrm>
            <a:off x="628650" y="365126"/>
            <a:ext cx="7886700" cy="1325563"/>
          </a:xfrm>
        </p:spPr>
        <p:txBody>
          <a:bodyPr/>
          <a:lstStyle/>
          <a:p>
            <a:r>
              <a:rPr lang="en-US" dirty="0">
                <a:solidFill>
                  <a:srgbClr val="242424"/>
                </a:solidFill>
                <a:highlight>
                  <a:srgbClr val="FFFFFF"/>
                </a:highlight>
                <a:latin typeface="source-serif-pro"/>
              </a:rPr>
              <a:t>Python Scikit-learn package</a:t>
            </a:r>
            <a:endParaRPr lang="en-US" dirty="0"/>
          </a:p>
        </p:txBody>
      </p:sp>
      <p:sp>
        <p:nvSpPr>
          <p:cNvPr id="5" name="TextBox 4">
            <a:extLst>
              <a:ext uri="{FF2B5EF4-FFF2-40B4-BE49-F238E27FC236}">
                <a16:creationId xmlns:a16="http://schemas.microsoft.com/office/drawing/2014/main" id="{CB2D0550-9D69-41EE-22CF-4A7D3AF0C920}"/>
              </a:ext>
            </a:extLst>
          </p:cNvPr>
          <p:cNvSpPr txBox="1"/>
          <p:nvPr/>
        </p:nvSpPr>
        <p:spPr>
          <a:xfrm>
            <a:off x="682438" y="1548829"/>
            <a:ext cx="17904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B6B6B"/>
                </a:solidFill>
                <a:effectLst/>
                <a:highlight>
                  <a:srgbClr val="FFFFFF"/>
                </a:highlight>
                <a:uLnTx/>
                <a:uFillTx/>
                <a:latin typeface="Calibri" panose="020F0502020204030204"/>
                <a:ea typeface="+mn-ea"/>
                <a:cs typeface="+mn-cs"/>
              </a:rPr>
              <a:t>Model training:</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F34168C5-A43F-AD8E-7838-1C6002703277}"/>
              </a:ext>
            </a:extLst>
          </p:cNvPr>
          <p:cNvSpPr txBox="1"/>
          <p:nvPr/>
        </p:nvSpPr>
        <p:spPr>
          <a:xfrm>
            <a:off x="682437" y="4416071"/>
            <a:ext cx="262110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B6B6B"/>
                </a:solidFill>
                <a:effectLst/>
                <a:highlight>
                  <a:srgbClr val="FFFFFF"/>
                </a:highlight>
                <a:uLnTx/>
                <a:uFillTx/>
                <a:latin typeface="Calibri" panose="020F0502020204030204"/>
                <a:ea typeface="+mn-ea"/>
                <a:cs typeface="+mn-cs"/>
              </a:rPr>
              <a:t>Prediction on test data:</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B971A36F-BD0D-9692-7A47-A1BE8A13C1C2}"/>
              </a:ext>
            </a:extLst>
          </p:cNvPr>
          <p:cNvSpPr txBox="1"/>
          <p:nvPr/>
        </p:nvSpPr>
        <p:spPr>
          <a:xfrm>
            <a:off x="834868" y="5846543"/>
            <a:ext cx="7341822" cy="369332"/>
          </a:xfrm>
          <a:prstGeom prst="rect">
            <a:avLst/>
          </a:prstGeom>
          <a:noFill/>
          <a:ln w="2540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When could accuracy be a bad measure for evaluating model performance?</a:t>
            </a:r>
            <a:endParaRPr kumimoji="0" lang="en-US" sz="1800" b="1" i="1" u="none" strike="noStrike" kern="1200" cap="none" spc="0" normalizeH="0" baseline="-25000" noProof="0" dirty="0">
              <a:ln>
                <a:noFill/>
              </a:ln>
              <a:solidFill>
                <a:srgbClr val="C00000"/>
              </a:solidFill>
              <a:effectLst/>
              <a:highlight>
                <a:srgbClr val="FFFFFF"/>
              </a:highlight>
              <a:uLnTx/>
              <a:uFillTx/>
              <a:latin typeface="-apple-system"/>
              <a:ea typeface="+mn-ea"/>
              <a:cs typeface="+mn-cs"/>
            </a:endParaRPr>
          </a:p>
        </p:txBody>
      </p:sp>
      <p:sp>
        <p:nvSpPr>
          <p:cNvPr id="4" name="Slide Number Placeholder 3">
            <a:extLst>
              <a:ext uri="{FF2B5EF4-FFF2-40B4-BE49-F238E27FC236}">
                <a16:creationId xmlns:a16="http://schemas.microsoft.com/office/drawing/2014/main" id="{0D791F33-06C8-A9DC-C761-0EDF0E765982}"/>
              </a:ext>
            </a:extLst>
          </p:cNvPr>
          <p:cNvSpPr>
            <a:spLocks noGrp="1"/>
          </p:cNvSpPr>
          <p:nvPr>
            <p:ph type="sldNum" sz="quarter" idx="12"/>
          </p:nvPr>
        </p:nvSpPr>
        <p:spPr/>
        <p:txBody>
          <a:bodyPr/>
          <a:lstStyle/>
          <a:p>
            <a:fld id="{6DCFA791-3060-7643-8677-86D470F57523}" type="slidenum">
              <a:rPr lang="en-US" smtClean="0"/>
              <a:pPr/>
              <a:t>23</a:t>
            </a:fld>
            <a:endParaRPr lang="en-US"/>
          </a:p>
        </p:txBody>
      </p:sp>
    </p:spTree>
    <p:extLst>
      <p:ext uri="{BB962C8B-B14F-4D97-AF65-F5344CB8AC3E}">
        <p14:creationId xmlns:p14="http://schemas.microsoft.com/office/powerpoint/2010/main" val="41084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52308-D0B9-DC04-52CA-D220034A3FC7}"/>
              </a:ext>
            </a:extLst>
          </p:cNvPr>
          <p:cNvSpPr>
            <a:spLocks noGrp="1"/>
          </p:cNvSpPr>
          <p:nvPr>
            <p:ph type="title"/>
          </p:nvPr>
        </p:nvSpPr>
        <p:spPr>
          <a:xfrm>
            <a:off x="628650" y="365126"/>
            <a:ext cx="8111698" cy="1325563"/>
          </a:xfrm>
        </p:spPr>
        <p:txBody>
          <a:bodyPr/>
          <a:lstStyle/>
          <a:p>
            <a:r>
              <a:rPr lang="en-US" altLang="zh-CN" dirty="0"/>
              <a:t>Threshold</a:t>
            </a:r>
            <a:r>
              <a:rPr lang="zh-CN" altLang="en-US" dirty="0"/>
              <a:t> </a:t>
            </a:r>
            <a:r>
              <a:rPr lang="en-US" altLang="zh-CN" dirty="0"/>
              <a:t>&amp;</a:t>
            </a:r>
            <a:r>
              <a:rPr lang="zh-CN" altLang="en-US" dirty="0"/>
              <a:t> </a:t>
            </a:r>
            <a:r>
              <a:rPr lang="en-US" altLang="zh-CN" dirty="0"/>
              <a:t>trade-offs btw. errors</a:t>
            </a:r>
            <a:endParaRPr lang="en-US" dirty="0"/>
          </a:p>
        </p:txBody>
      </p:sp>
      <p:grpSp>
        <p:nvGrpSpPr>
          <p:cNvPr id="3" name="Group 2">
            <a:extLst>
              <a:ext uri="{FF2B5EF4-FFF2-40B4-BE49-F238E27FC236}">
                <a16:creationId xmlns:a16="http://schemas.microsoft.com/office/drawing/2014/main" id="{9D5F1E8D-42C2-1AD2-5237-947B7E05AFFC}"/>
              </a:ext>
            </a:extLst>
          </p:cNvPr>
          <p:cNvGrpSpPr/>
          <p:nvPr/>
        </p:nvGrpSpPr>
        <p:grpSpPr>
          <a:xfrm>
            <a:off x="1345631" y="2145827"/>
            <a:ext cx="6289981" cy="2293297"/>
            <a:chOff x="697544" y="2199036"/>
            <a:chExt cx="3522898" cy="1161557"/>
          </a:xfrm>
        </p:grpSpPr>
        <p:sp>
          <p:nvSpPr>
            <p:cNvPr id="4" name="Freeform 3">
              <a:extLst>
                <a:ext uri="{FF2B5EF4-FFF2-40B4-BE49-F238E27FC236}">
                  <a16:creationId xmlns:a16="http://schemas.microsoft.com/office/drawing/2014/main" id="{C819E078-F159-49E4-9EF5-52C1FB477992}"/>
                </a:ext>
              </a:extLst>
            </p:cNvPr>
            <p:cNvSpPr/>
            <p:nvPr/>
          </p:nvSpPr>
          <p:spPr>
            <a:xfrm>
              <a:off x="2001349" y="2199036"/>
              <a:ext cx="2219093" cy="1159760"/>
            </a:xfrm>
            <a:custGeom>
              <a:avLst/>
              <a:gdLst>
                <a:gd name="connsiteX0" fmla="*/ 0 w 2219093"/>
                <a:gd name="connsiteY0" fmla="*/ 1159760 h 1159760"/>
                <a:gd name="connsiteX1" fmla="*/ 579864 w 2219093"/>
                <a:gd name="connsiteY1" fmla="*/ 892131 h 1159760"/>
                <a:gd name="connsiteX2" fmla="*/ 1092820 w 2219093"/>
                <a:gd name="connsiteY2" fmla="*/ 33 h 1159760"/>
                <a:gd name="connsiteX3" fmla="*/ 1594625 w 2219093"/>
                <a:gd name="connsiteY3" fmla="*/ 858677 h 1159760"/>
                <a:gd name="connsiteX4" fmla="*/ 2219093 w 2219093"/>
                <a:gd name="connsiteY4" fmla="*/ 1081702 h 1159760"/>
                <a:gd name="connsiteX5" fmla="*/ 2219093 w 2219093"/>
                <a:gd name="connsiteY5" fmla="*/ 1081702 h 115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093" h="1159760">
                  <a:moveTo>
                    <a:pt x="0" y="1159760"/>
                  </a:moveTo>
                  <a:cubicBezTo>
                    <a:pt x="198863" y="1122589"/>
                    <a:pt x="397727" y="1085419"/>
                    <a:pt x="579864" y="892131"/>
                  </a:cubicBezTo>
                  <a:cubicBezTo>
                    <a:pt x="762001" y="698843"/>
                    <a:pt x="923693" y="5609"/>
                    <a:pt x="1092820" y="33"/>
                  </a:cubicBezTo>
                  <a:cubicBezTo>
                    <a:pt x="1261947" y="-5543"/>
                    <a:pt x="1406913" y="678399"/>
                    <a:pt x="1594625" y="858677"/>
                  </a:cubicBezTo>
                  <a:cubicBezTo>
                    <a:pt x="1782337" y="1038955"/>
                    <a:pt x="2219093" y="1081702"/>
                    <a:pt x="2219093" y="1081702"/>
                  </a:cubicBezTo>
                  <a:lnTo>
                    <a:pt x="2219093" y="1081702"/>
                  </a:lnTo>
                </a:path>
              </a:pathLst>
            </a:cu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Freeform 4">
              <a:extLst>
                <a:ext uri="{FF2B5EF4-FFF2-40B4-BE49-F238E27FC236}">
                  <a16:creationId xmlns:a16="http://schemas.microsoft.com/office/drawing/2014/main" id="{B1374C83-C712-3700-0537-92BA1030BF17}"/>
                </a:ext>
              </a:extLst>
            </p:cNvPr>
            <p:cNvSpPr/>
            <p:nvPr/>
          </p:nvSpPr>
          <p:spPr>
            <a:xfrm>
              <a:off x="697544" y="2200833"/>
              <a:ext cx="2219093" cy="1159760"/>
            </a:xfrm>
            <a:custGeom>
              <a:avLst/>
              <a:gdLst>
                <a:gd name="connsiteX0" fmla="*/ 0 w 2219093"/>
                <a:gd name="connsiteY0" fmla="*/ 1159760 h 1159760"/>
                <a:gd name="connsiteX1" fmla="*/ 579864 w 2219093"/>
                <a:gd name="connsiteY1" fmla="*/ 892131 h 1159760"/>
                <a:gd name="connsiteX2" fmla="*/ 1092820 w 2219093"/>
                <a:gd name="connsiteY2" fmla="*/ 33 h 1159760"/>
                <a:gd name="connsiteX3" fmla="*/ 1594625 w 2219093"/>
                <a:gd name="connsiteY3" fmla="*/ 858677 h 1159760"/>
                <a:gd name="connsiteX4" fmla="*/ 2219093 w 2219093"/>
                <a:gd name="connsiteY4" fmla="*/ 1081702 h 1159760"/>
                <a:gd name="connsiteX5" fmla="*/ 2219093 w 2219093"/>
                <a:gd name="connsiteY5" fmla="*/ 1081702 h 115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093" h="1159760">
                  <a:moveTo>
                    <a:pt x="0" y="1159760"/>
                  </a:moveTo>
                  <a:cubicBezTo>
                    <a:pt x="198863" y="1122589"/>
                    <a:pt x="397727" y="1085419"/>
                    <a:pt x="579864" y="892131"/>
                  </a:cubicBezTo>
                  <a:cubicBezTo>
                    <a:pt x="762001" y="698843"/>
                    <a:pt x="923693" y="5609"/>
                    <a:pt x="1092820" y="33"/>
                  </a:cubicBezTo>
                  <a:cubicBezTo>
                    <a:pt x="1261947" y="-5543"/>
                    <a:pt x="1406913" y="678399"/>
                    <a:pt x="1594625" y="858677"/>
                  </a:cubicBezTo>
                  <a:cubicBezTo>
                    <a:pt x="1782337" y="1038955"/>
                    <a:pt x="2219093" y="1081702"/>
                    <a:pt x="2219093" y="1081702"/>
                  </a:cubicBezTo>
                  <a:lnTo>
                    <a:pt x="2219093" y="1081702"/>
                  </a:lnTo>
                </a:path>
              </a:pathLst>
            </a:cu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48998A4C-737A-94C5-4340-219BAE48A6B9}"/>
              </a:ext>
            </a:extLst>
          </p:cNvPr>
          <p:cNvSpPr txBox="1"/>
          <p:nvPr/>
        </p:nvSpPr>
        <p:spPr>
          <a:xfrm>
            <a:off x="2848303" y="5100881"/>
            <a:ext cx="2806262" cy="65164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287BE9A6-AF63-6E69-0DDC-02FC5293AD6B}"/>
              </a:ext>
            </a:extLst>
          </p:cNvPr>
          <p:cNvSpPr/>
          <p:nvPr/>
        </p:nvSpPr>
        <p:spPr>
          <a:xfrm>
            <a:off x="1114097" y="4897821"/>
            <a:ext cx="294289" cy="29428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1A56E088-5C1F-4A0F-310C-47CCBEE85F64}"/>
              </a:ext>
            </a:extLst>
          </p:cNvPr>
          <p:cNvSpPr/>
          <p:nvPr/>
        </p:nvSpPr>
        <p:spPr>
          <a:xfrm>
            <a:off x="1686911" y="4897821"/>
            <a:ext cx="294289" cy="29428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1EABDE5B-A101-F0E6-C545-8CEEBE977E31}"/>
              </a:ext>
            </a:extLst>
          </p:cNvPr>
          <p:cNvSpPr/>
          <p:nvPr/>
        </p:nvSpPr>
        <p:spPr>
          <a:xfrm>
            <a:off x="2243959" y="4897821"/>
            <a:ext cx="294289" cy="29428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279E2FD8-0722-D0E1-9F38-8C23CA67E40B}"/>
              </a:ext>
            </a:extLst>
          </p:cNvPr>
          <p:cNvSpPr/>
          <p:nvPr/>
        </p:nvSpPr>
        <p:spPr>
          <a:xfrm>
            <a:off x="2816773" y="4897821"/>
            <a:ext cx="294289" cy="29428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F3944801-E827-38DE-A5AA-FE7E14AFE8CD}"/>
              </a:ext>
            </a:extLst>
          </p:cNvPr>
          <p:cNvSpPr/>
          <p:nvPr/>
        </p:nvSpPr>
        <p:spPr>
          <a:xfrm>
            <a:off x="3371194" y="4897821"/>
            <a:ext cx="294289" cy="294289"/>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4ACE194B-7F8A-14CB-320E-7A2186978421}"/>
              </a:ext>
            </a:extLst>
          </p:cNvPr>
          <p:cNvSpPr/>
          <p:nvPr/>
        </p:nvSpPr>
        <p:spPr>
          <a:xfrm>
            <a:off x="3944008" y="4897821"/>
            <a:ext cx="294289" cy="29428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B3E948E7-A9D4-7BCC-E5B2-31D51453809A}"/>
              </a:ext>
            </a:extLst>
          </p:cNvPr>
          <p:cNvSpPr/>
          <p:nvPr/>
        </p:nvSpPr>
        <p:spPr>
          <a:xfrm>
            <a:off x="4445876" y="4897821"/>
            <a:ext cx="294289" cy="294289"/>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A87A0B2A-47DF-FB48-3FE6-884AEF1F7D22}"/>
              </a:ext>
            </a:extLst>
          </p:cNvPr>
          <p:cNvSpPr/>
          <p:nvPr/>
        </p:nvSpPr>
        <p:spPr>
          <a:xfrm>
            <a:off x="5018690" y="4897821"/>
            <a:ext cx="294289" cy="29428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DA2543BE-0B18-3BC0-8CFE-C1FA1D5D0524}"/>
              </a:ext>
            </a:extLst>
          </p:cNvPr>
          <p:cNvSpPr/>
          <p:nvPr/>
        </p:nvSpPr>
        <p:spPr>
          <a:xfrm>
            <a:off x="5596760" y="4897821"/>
            <a:ext cx="294289" cy="29428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87966F7F-1C8B-46B4-EE82-1EB8969AE61D}"/>
              </a:ext>
            </a:extLst>
          </p:cNvPr>
          <p:cNvSpPr/>
          <p:nvPr/>
        </p:nvSpPr>
        <p:spPr>
          <a:xfrm>
            <a:off x="6169574" y="4897821"/>
            <a:ext cx="294289" cy="294289"/>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D610729B-7BEC-2B0B-14F2-4DEF459206D5}"/>
              </a:ext>
            </a:extLst>
          </p:cNvPr>
          <p:cNvSpPr/>
          <p:nvPr/>
        </p:nvSpPr>
        <p:spPr>
          <a:xfrm>
            <a:off x="6737130" y="4897821"/>
            <a:ext cx="294289" cy="294289"/>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1F4C86CD-029B-1F72-66BB-848F24254473}"/>
              </a:ext>
            </a:extLst>
          </p:cNvPr>
          <p:cNvSpPr/>
          <p:nvPr/>
        </p:nvSpPr>
        <p:spPr>
          <a:xfrm>
            <a:off x="7309944" y="4897821"/>
            <a:ext cx="294289" cy="294289"/>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 name="Straight Arrow Connector 22">
            <a:extLst>
              <a:ext uri="{FF2B5EF4-FFF2-40B4-BE49-F238E27FC236}">
                <a16:creationId xmlns:a16="http://schemas.microsoft.com/office/drawing/2014/main" id="{DCADF7FD-E257-882C-03C1-DF7A6B785555}"/>
              </a:ext>
            </a:extLst>
          </p:cNvPr>
          <p:cNvCxnSpPr/>
          <p:nvPr/>
        </p:nvCxnSpPr>
        <p:spPr>
          <a:xfrm>
            <a:off x="882869" y="5307724"/>
            <a:ext cx="6926317"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BC5F9DB-EE3E-1D0C-947B-BBA7F1BECA75}"/>
              </a:ext>
            </a:extLst>
          </p:cNvPr>
          <p:cNvSpPr txBox="1"/>
          <p:nvPr/>
        </p:nvSpPr>
        <p:spPr>
          <a:xfrm>
            <a:off x="743120" y="5307724"/>
            <a:ext cx="15201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Low sensation</a:t>
            </a:r>
          </a:p>
        </p:txBody>
      </p:sp>
      <p:sp>
        <p:nvSpPr>
          <p:cNvPr id="25" name="TextBox 24">
            <a:extLst>
              <a:ext uri="{FF2B5EF4-FFF2-40B4-BE49-F238E27FC236}">
                <a16:creationId xmlns:a16="http://schemas.microsoft.com/office/drawing/2014/main" id="{5C49C4AF-411B-27EC-EC85-066ACCAD4462}"/>
              </a:ext>
            </a:extLst>
          </p:cNvPr>
          <p:cNvSpPr txBox="1"/>
          <p:nvPr/>
        </p:nvSpPr>
        <p:spPr>
          <a:xfrm>
            <a:off x="6485311" y="5307724"/>
            <a:ext cx="15643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High sensation</a:t>
            </a:r>
          </a:p>
        </p:txBody>
      </p:sp>
      <p:sp>
        <p:nvSpPr>
          <p:cNvPr id="6" name="TextBox 5">
            <a:extLst>
              <a:ext uri="{FF2B5EF4-FFF2-40B4-BE49-F238E27FC236}">
                <a16:creationId xmlns:a16="http://schemas.microsoft.com/office/drawing/2014/main" id="{6F89484A-8234-F436-341E-E340573AD988}"/>
              </a:ext>
            </a:extLst>
          </p:cNvPr>
          <p:cNvSpPr txBox="1"/>
          <p:nvPr/>
        </p:nvSpPr>
        <p:spPr>
          <a:xfrm>
            <a:off x="757662" y="1870471"/>
            <a:ext cx="25171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True news distribution</a:t>
            </a:r>
          </a:p>
        </p:txBody>
      </p:sp>
      <p:sp>
        <p:nvSpPr>
          <p:cNvPr id="7" name="TextBox 6">
            <a:extLst>
              <a:ext uri="{FF2B5EF4-FFF2-40B4-BE49-F238E27FC236}">
                <a16:creationId xmlns:a16="http://schemas.microsoft.com/office/drawing/2014/main" id="{F2463578-26F5-055F-08D2-663852819921}"/>
              </a:ext>
            </a:extLst>
          </p:cNvPr>
          <p:cNvSpPr txBox="1"/>
          <p:nvPr/>
        </p:nvSpPr>
        <p:spPr>
          <a:xfrm>
            <a:off x="5974909" y="1870471"/>
            <a:ext cx="252755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Fake news distribution</a:t>
            </a:r>
          </a:p>
        </p:txBody>
      </p:sp>
      <p:cxnSp>
        <p:nvCxnSpPr>
          <p:cNvPr id="22" name="Straight Connector 21">
            <a:extLst>
              <a:ext uri="{FF2B5EF4-FFF2-40B4-BE49-F238E27FC236}">
                <a16:creationId xmlns:a16="http://schemas.microsoft.com/office/drawing/2014/main" id="{ADDA4210-A27C-76F9-D4A6-56A7D328594B}"/>
              </a:ext>
            </a:extLst>
          </p:cNvPr>
          <p:cNvCxnSpPr/>
          <p:nvPr/>
        </p:nvCxnSpPr>
        <p:spPr>
          <a:xfrm>
            <a:off x="5974909" y="1918257"/>
            <a:ext cx="0" cy="2744887"/>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97966A-6DDB-FEC7-A78E-938FAEBB4145}"/>
              </a:ext>
            </a:extLst>
          </p:cNvPr>
          <p:cNvCxnSpPr/>
          <p:nvPr/>
        </p:nvCxnSpPr>
        <p:spPr>
          <a:xfrm>
            <a:off x="3505487" y="1918257"/>
            <a:ext cx="0" cy="2744887"/>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DA5CBD9-BFC6-0EC2-441F-0957DBEFC0F8}"/>
              </a:ext>
            </a:extLst>
          </p:cNvPr>
          <p:cNvSpPr txBox="1"/>
          <p:nvPr/>
        </p:nvSpPr>
        <p:spPr>
          <a:xfrm>
            <a:off x="882869" y="5861337"/>
            <a:ext cx="81116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How to pick a sensation score threshold to</a:t>
            </a:r>
            <a:r>
              <a:rPr kumimoji="0" lang="en-US" sz="2400" b="0" i="0" u="none" strike="noStrike" kern="1200" cap="none" spc="0" normalizeH="0" noProof="0" dirty="0">
                <a:ln>
                  <a:noFill/>
                </a:ln>
                <a:solidFill>
                  <a:srgbClr val="C00000"/>
                </a:solidFill>
                <a:effectLst/>
                <a:uLnTx/>
                <a:uFillTx/>
                <a:latin typeface="Calibri" panose="020F0502020204030204"/>
                <a:ea typeface="+mn-ea"/>
                <a:cs typeface="+mn-cs"/>
              </a:rPr>
              <a:t> </a:t>
            </a:r>
            <a:r>
              <a:rPr lang="en-US" sz="2400" dirty="0">
                <a:solidFill>
                  <a:srgbClr val="C00000"/>
                </a:solidFill>
                <a:latin typeface="Calibri" panose="020F0502020204030204"/>
              </a:rPr>
              <a:t>identify fake news</a:t>
            </a: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a:t>
            </a:r>
          </a:p>
        </p:txBody>
      </p:sp>
      <p:sp>
        <p:nvSpPr>
          <p:cNvPr id="26" name="Slide Number Placeholder 25">
            <a:extLst>
              <a:ext uri="{FF2B5EF4-FFF2-40B4-BE49-F238E27FC236}">
                <a16:creationId xmlns:a16="http://schemas.microsoft.com/office/drawing/2014/main" id="{E6FA8B9E-970F-926D-5A1B-D63573941793}"/>
              </a:ext>
            </a:extLst>
          </p:cNvPr>
          <p:cNvSpPr>
            <a:spLocks noGrp="1"/>
          </p:cNvSpPr>
          <p:nvPr>
            <p:ph type="sldNum" sz="quarter" idx="12"/>
          </p:nvPr>
        </p:nvSpPr>
        <p:spPr/>
        <p:txBody>
          <a:bodyPr/>
          <a:lstStyle/>
          <a:p>
            <a:fld id="{6DCFA791-3060-7643-8677-86D470F57523}" type="slidenum">
              <a:rPr lang="en-US" smtClean="0"/>
              <a:pPr/>
              <a:t>24</a:t>
            </a:fld>
            <a:endParaRPr lang="en-US"/>
          </a:p>
        </p:txBody>
      </p:sp>
    </p:spTree>
    <p:extLst>
      <p:ext uri="{BB962C8B-B14F-4D97-AF65-F5344CB8AC3E}">
        <p14:creationId xmlns:p14="http://schemas.microsoft.com/office/powerpoint/2010/main" val="209365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BA500F9-8E09-AC9C-2F7D-297423D87116}"/>
              </a:ext>
            </a:extLst>
          </p:cNvPr>
          <p:cNvGrpSpPr/>
          <p:nvPr/>
        </p:nvGrpSpPr>
        <p:grpSpPr>
          <a:xfrm>
            <a:off x="754715" y="853455"/>
            <a:ext cx="7077603" cy="3708805"/>
            <a:chOff x="1336574" y="1645188"/>
            <a:chExt cx="7792034" cy="4041053"/>
          </a:xfrm>
        </p:grpSpPr>
        <p:pic>
          <p:nvPicPr>
            <p:cNvPr id="4" name="Picture 3">
              <a:extLst>
                <a:ext uri="{FF2B5EF4-FFF2-40B4-BE49-F238E27FC236}">
                  <a16:creationId xmlns:a16="http://schemas.microsoft.com/office/drawing/2014/main" id="{239FCE8B-1C39-AD1B-1B0F-7F6C8AE49D3D}"/>
                </a:ext>
              </a:extLst>
            </p:cNvPr>
            <p:cNvPicPr>
              <a:picLocks noChangeAspect="1"/>
            </p:cNvPicPr>
            <p:nvPr/>
          </p:nvPicPr>
          <p:blipFill>
            <a:blip r:embed="rId3"/>
            <a:stretch>
              <a:fillRect/>
            </a:stretch>
          </p:blipFill>
          <p:spPr>
            <a:xfrm>
              <a:off x="1336574" y="1645188"/>
              <a:ext cx="4700353" cy="2770114"/>
            </a:xfrm>
            <a:prstGeom prst="rect">
              <a:avLst/>
            </a:prstGeom>
          </p:spPr>
        </p:pic>
        <p:sp>
          <p:nvSpPr>
            <p:cNvPr id="5" name="TextBox 4">
              <a:extLst>
                <a:ext uri="{FF2B5EF4-FFF2-40B4-BE49-F238E27FC236}">
                  <a16:creationId xmlns:a16="http://schemas.microsoft.com/office/drawing/2014/main" id="{210DE646-9107-AD19-7119-88F5AAE34599}"/>
                </a:ext>
              </a:extLst>
            </p:cNvPr>
            <p:cNvSpPr txBox="1"/>
            <p:nvPr/>
          </p:nvSpPr>
          <p:spPr>
            <a:xfrm>
              <a:off x="6446797" y="2577525"/>
              <a:ext cx="2681811" cy="130785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True positive rate: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TP / (TP + FN)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TP / size of 1</a:t>
              </a:r>
            </a:p>
          </p:txBody>
        </p:sp>
        <p:sp>
          <p:nvSpPr>
            <p:cNvPr id="6" name="TextBox 5">
              <a:extLst>
                <a:ext uri="{FF2B5EF4-FFF2-40B4-BE49-F238E27FC236}">
                  <a16:creationId xmlns:a16="http://schemas.microsoft.com/office/drawing/2014/main" id="{083BC29C-07DC-EDEC-B776-B7D35977A21C}"/>
                </a:ext>
              </a:extLst>
            </p:cNvPr>
            <p:cNvSpPr txBox="1"/>
            <p:nvPr/>
          </p:nvSpPr>
          <p:spPr>
            <a:xfrm>
              <a:off x="2428607" y="4378382"/>
              <a:ext cx="4306949" cy="13078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False positive rate: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FP / (FP + TN)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FP / size of 0</a:t>
              </a:r>
            </a:p>
          </p:txBody>
        </p:sp>
      </p:grpSp>
      <p:sp>
        <p:nvSpPr>
          <p:cNvPr id="2" name="Title 1">
            <a:extLst>
              <a:ext uri="{FF2B5EF4-FFF2-40B4-BE49-F238E27FC236}">
                <a16:creationId xmlns:a16="http://schemas.microsoft.com/office/drawing/2014/main" id="{5C3F1634-C736-9B2D-8E42-FCB68F81D216}"/>
              </a:ext>
            </a:extLst>
          </p:cNvPr>
          <p:cNvSpPr>
            <a:spLocks noGrp="1"/>
          </p:cNvSpPr>
          <p:nvPr>
            <p:ph type="title"/>
          </p:nvPr>
        </p:nvSpPr>
        <p:spPr>
          <a:xfrm>
            <a:off x="628650" y="43661"/>
            <a:ext cx="7886700" cy="1325563"/>
          </a:xfrm>
        </p:spPr>
        <p:txBody>
          <a:bodyPr/>
          <a:lstStyle/>
          <a:p>
            <a:r>
              <a:rPr lang="en-US" dirty="0"/>
              <a:t>Confusion matrix</a:t>
            </a:r>
          </a:p>
        </p:txBody>
      </p:sp>
      <p:sp>
        <p:nvSpPr>
          <p:cNvPr id="14" name="TextBox 13">
            <a:extLst>
              <a:ext uri="{FF2B5EF4-FFF2-40B4-BE49-F238E27FC236}">
                <a16:creationId xmlns:a16="http://schemas.microsoft.com/office/drawing/2014/main" id="{B0F87C1E-8D54-2036-8A34-7887D24C97AE}"/>
              </a:ext>
            </a:extLst>
          </p:cNvPr>
          <p:cNvSpPr txBox="1"/>
          <p:nvPr/>
        </p:nvSpPr>
        <p:spPr>
          <a:xfrm>
            <a:off x="861478" y="4828295"/>
            <a:ext cx="7886700" cy="132343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Accuracy is misleading in imbalanced datasets.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Calibri Light" panose="020F0302020204030204"/>
                <a:ea typeface="等线" panose="02010600030101010101" pitchFamily="2" charset="-122"/>
                <a:cs typeface="+mn-cs"/>
              </a:rPr>
              <a:t>For</a:t>
            </a:r>
            <a:r>
              <a:rPr kumimoji="0" lang="zh-CN" altLang="en-US" sz="2000" b="0" i="0" u="none" strike="noStrike" kern="1200" cap="none" spc="0" normalizeH="0" baseline="0" noProof="0" dirty="0">
                <a:ln>
                  <a:noFill/>
                </a:ln>
                <a:solidFill>
                  <a:prstClr val="black"/>
                </a:solidFill>
                <a:effectLst/>
                <a:uLnTx/>
                <a:uFillTx/>
                <a:latin typeface="Calibri Light" panose="020F0302020204030204"/>
                <a:ea typeface="等线" panose="02010600030101010101" pitchFamily="2" charset="-122"/>
                <a:cs typeface="+mn-cs"/>
              </a:rPr>
              <a:t> </a:t>
            </a: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a </a:t>
            </a:r>
            <a:r>
              <a:rPr kumimoji="0" lang="en-US" altLang="zh-CN" sz="2000" b="0" i="0" u="none" strike="noStrike" kern="1200" cap="none" spc="0" normalizeH="0" baseline="0" noProof="0" dirty="0">
                <a:ln>
                  <a:noFill/>
                </a:ln>
                <a:solidFill>
                  <a:prstClr val="black"/>
                </a:solidFill>
                <a:effectLst/>
                <a:uLnTx/>
                <a:uFillTx/>
                <a:latin typeface="Calibri Light" panose="020F0302020204030204"/>
                <a:ea typeface="等线" panose="02010600030101010101" pitchFamily="2" charset="-122"/>
                <a:cs typeface="+mn-cs"/>
              </a:rPr>
              <a:t>given</a:t>
            </a:r>
            <a:r>
              <a:rPr kumimoji="0" lang="zh-CN" altLang="en-US" sz="2000" b="0" i="0" u="none" strike="noStrike" kern="1200" cap="none" spc="0" normalizeH="0" baseline="0" noProof="0" dirty="0">
                <a:ln>
                  <a:noFill/>
                </a:ln>
                <a:solidFill>
                  <a:prstClr val="black"/>
                </a:solidFill>
                <a:effectLst/>
                <a:uLnTx/>
                <a:uFillTx/>
                <a:latin typeface="Calibri Light" panose="020F0302020204030204"/>
                <a:ea typeface="等线" panose="02010600030101010101" pitchFamily="2" charset="-122"/>
                <a:cs typeface="+mn-cs"/>
              </a:rPr>
              <a:t> </a:t>
            </a: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threshold</a:t>
            </a:r>
            <a:r>
              <a:rPr kumimoji="0" lang="en-US" altLang="zh-CN" sz="2000" b="0" i="0" u="none" strike="noStrike" kern="1200" cap="none" spc="0" normalizeH="0" baseline="0" noProof="0" dirty="0">
                <a:ln>
                  <a:noFill/>
                </a:ln>
                <a:solidFill>
                  <a:prstClr val="black"/>
                </a:solidFill>
                <a:effectLst/>
                <a:uLnTx/>
                <a:uFillTx/>
                <a:latin typeface="Calibri Light" panose="020F0302020204030204"/>
                <a:ea typeface="等线" panose="02010600030101010101"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Calibri Light" panose="020F0302020204030204"/>
                <a:ea typeface="等线" panose="0201060003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Calibri Light" panose="020F0302020204030204"/>
                <a:ea typeface="等线" panose="02010600030101010101" pitchFamily="2" charset="-122"/>
                <a:cs typeface="+mn-cs"/>
              </a:rPr>
              <a:t>you</a:t>
            </a:r>
            <a:r>
              <a:rPr kumimoji="0" lang="zh-CN" altLang="en-US" sz="2000" b="0" i="0" u="none" strike="noStrike" kern="1200" cap="none" spc="0" normalizeH="0" baseline="0" noProof="0" dirty="0">
                <a:ln>
                  <a:noFill/>
                </a:ln>
                <a:solidFill>
                  <a:prstClr val="black"/>
                </a:solidFill>
                <a:effectLst/>
                <a:uLnTx/>
                <a:uFillTx/>
                <a:latin typeface="Calibri Light" panose="020F0302020204030204"/>
                <a:ea typeface="等线" panose="0201060003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Calibri Light" panose="020F0302020204030204"/>
                <a:ea typeface="等线" panose="02010600030101010101" pitchFamily="2" charset="-122"/>
                <a:cs typeface="+mn-cs"/>
              </a:rPr>
              <a:t>can</a:t>
            </a:r>
            <a:r>
              <a:rPr kumimoji="0" lang="zh-CN" altLang="en-US" sz="2000" b="0" i="0" u="none" strike="noStrike" kern="1200" cap="none" spc="0" normalizeH="0" baseline="0" noProof="0" dirty="0">
                <a:ln>
                  <a:noFill/>
                </a:ln>
                <a:solidFill>
                  <a:prstClr val="black"/>
                </a:solidFill>
                <a:effectLst/>
                <a:uLnTx/>
                <a:uFillTx/>
                <a:latin typeface="Calibri Light" panose="020F0302020204030204"/>
                <a:ea typeface="等线" panose="0201060003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Calibri Light" panose="020F0302020204030204"/>
                <a:ea typeface="等线" panose="02010600030101010101" pitchFamily="2" charset="-122"/>
                <a:cs typeface="+mn-cs"/>
              </a:rPr>
              <a:t>calculate</a:t>
            </a:r>
            <a:r>
              <a:rPr kumimoji="0" lang="zh-CN" altLang="en-US" sz="2000" b="0" i="0" u="none" strike="noStrike" kern="1200" cap="none" spc="0" normalizeH="0" baseline="0" noProof="0" dirty="0">
                <a:ln>
                  <a:noFill/>
                </a:ln>
                <a:solidFill>
                  <a:prstClr val="black"/>
                </a:solidFill>
                <a:effectLst/>
                <a:uLnTx/>
                <a:uFillTx/>
                <a:latin typeface="Calibri Light" panose="020F0302020204030204"/>
                <a:ea typeface="等线" panose="0201060003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Calibri Light" panose="020F0302020204030204"/>
                <a:ea typeface="等线" panose="02010600030101010101" pitchFamily="2" charset="-122"/>
                <a:cs typeface="+mn-cs"/>
              </a:rPr>
              <a:t>a</a:t>
            </a:r>
            <a:r>
              <a:rPr kumimoji="0" lang="zh-CN" altLang="en-US" sz="2000" b="0" i="0" u="none" strike="noStrike" kern="1200" cap="none" spc="0" normalizeH="0" baseline="0" noProof="0" dirty="0">
                <a:ln>
                  <a:noFill/>
                </a:ln>
                <a:solidFill>
                  <a:prstClr val="black"/>
                </a:solidFill>
                <a:effectLst/>
                <a:uLnTx/>
                <a:uFillTx/>
                <a:latin typeface="Calibri Light" panose="020F0302020204030204"/>
                <a:ea typeface="等线" panose="0201060003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Calibri Light" panose="020F0302020204030204"/>
                <a:ea typeface="等线" panose="02010600030101010101" pitchFamily="2" charset="-122"/>
                <a:cs typeface="+mn-cs"/>
              </a:rPr>
              <a:t>value</a:t>
            </a:r>
            <a:r>
              <a:rPr kumimoji="0" lang="zh-CN" altLang="en-US" sz="2000" b="0" i="0" u="none" strike="noStrike" kern="1200" cap="none" spc="0" normalizeH="0" baseline="0" noProof="0" dirty="0">
                <a:ln>
                  <a:noFill/>
                </a:ln>
                <a:solidFill>
                  <a:prstClr val="black"/>
                </a:solidFill>
                <a:effectLst/>
                <a:uLnTx/>
                <a:uFillTx/>
                <a:latin typeface="Calibri Light" panose="020F0302020204030204"/>
                <a:ea typeface="等线" panose="0201060003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Calibri Light" panose="020F0302020204030204"/>
                <a:ea typeface="等线" panose="02010600030101010101" pitchFamily="2" charset="-122"/>
                <a:cs typeface="+mn-cs"/>
              </a:rPr>
              <a:t>for</a:t>
            </a:r>
            <a:r>
              <a:rPr kumimoji="0" lang="zh-CN" altLang="en-US" sz="2000" b="0" i="0" u="none" strike="noStrike" kern="1200" cap="none" spc="0" normalizeH="0" baseline="0" noProof="0" dirty="0">
                <a:ln>
                  <a:noFill/>
                </a:ln>
                <a:solidFill>
                  <a:prstClr val="black"/>
                </a:solidFill>
                <a:effectLst/>
                <a:uLnTx/>
                <a:uFillTx/>
                <a:latin typeface="Calibri Light" panose="020F0302020204030204"/>
                <a:ea typeface="等线" panose="0201060003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Calibri Light" panose="020F0302020204030204"/>
                <a:ea typeface="等线" panose="02010600030101010101" pitchFamily="2" charset="-122"/>
                <a:cs typeface="+mn-cs"/>
              </a:rPr>
              <a:t>each</a:t>
            </a:r>
            <a:r>
              <a:rPr kumimoji="0" lang="zh-CN" altLang="en-US" sz="2000" b="0" i="0" u="none" strike="noStrike" kern="1200" cap="none" spc="0" normalizeH="0" baseline="0" noProof="0" dirty="0">
                <a:ln>
                  <a:noFill/>
                </a:ln>
                <a:solidFill>
                  <a:prstClr val="black"/>
                </a:solidFill>
                <a:effectLst/>
                <a:uLnTx/>
                <a:uFillTx/>
                <a:latin typeface="Calibri Light" panose="020F0302020204030204"/>
                <a:ea typeface="等线" panose="0201060003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Calibri Light" panose="020F0302020204030204"/>
                <a:ea typeface="等线" panose="02010600030101010101" pitchFamily="2" charset="-122"/>
                <a:cs typeface="+mn-cs"/>
              </a:rPr>
              <a:t>metric.</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When</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TPR </a:t>
            </a: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increases,</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FPR</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also</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increases</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(capturing</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the</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trade-off</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between</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two</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types</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of</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errors).</a:t>
            </a:r>
          </a:p>
        </p:txBody>
      </p:sp>
      <p:sp>
        <p:nvSpPr>
          <p:cNvPr id="3" name="TextBox 2">
            <a:extLst>
              <a:ext uri="{FF2B5EF4-FFF2-40B4-BE49-F238E27FC236}">
                <a16:creationId xmlns:a16="http://schemas.microsoft.com/office/drawing/2014/main" id="{81EE3102-0DED-ED3F-D841-296E04D2677A}"/>
              </a:ext>
            </a:extLst>
          </p:cNvPr>
          <p:cNvSpPr txBox="1"/>
          <p:nvPr/>
        </p:nvSpPr>
        <p:spPr>
          <a:xfrm>
            <a:off x="4804828" y="3854238"/>
            <a:ext cx="36190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mn-ea"/>
                <a:cs typeface="+mn-cs"/>
              </a:rPr>
              <a:t>Accuracy = (TP + TN) / n</a:t>
            </a:r>
          </a:p>
        </p:txBody>
      </p:sp>
      <p:sp>
        <p:nvSpPr>
          <p:cNvPr id="7" name="Slide Number Placeholder 6">
            <a:extLst>
              <a:ext uri="{FF2B5EF4-FFF2-40B4-BE49-F238E27FC236}">
                <a16:creationId xmlns:a16="http://schemas.microsoft.com/office/drawing/2014/main" id="{B9D46D47-F141-9A1A-F7DB-44E2FC105EA5}"/>
              </a:ext>
            </a:extLst>
          </p:cNvPr>
          <p:cNvSpPr>
            <a:spLocks noGrp="1"/>
          </p:cNvSpPr>
          <p:nvPr>
            <p:ph type="sldNum" sz="quarter" idx="12"/>
          </p:nvPr>
        </p:nvSpPr>
        <p:spPr/>
        <p:txBody>
          <a:bodyPr/>
          <a:lstStyle/>
          <a:p>
            <a:fld id="{6DCFA791-3060-7643-8677-86D470F57523}" type="slidenum">
              <a:rPr lang="en-US" smtClean="0"/>
              <a:pPr/>
              <a:t>25</a:t>
            </a:fld>
            <a:endParaRPr lang="en-US"/>
          </a:p>
        </p:txBody>
      </p:sp>
    </p:spTree>
    <p:extLst>
      <p:ext uri="{BB962C8B-B14F-4D97-AF65-F5344CB8AC3E}">
        <p14:creationId xmlns:p14="http://schemas.microsoft.com/office/powerpoint/2010/main" val="2608004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E7BC5C4-6B1E-FB2A-598C-1C8508CAF6A7}"/>
              </a:ext>
            </a:extLst>
          </p:cNvPr>
          <p:cNvGrpSpPr/>
          <p:nvPr/>
        </p:nvGrpSpPr>
        <p:grpSpPr>
          <a:xfrm>
            <a:off x="3635625" y="1716376"/>
            <a:ext cx="4879725" cy="3602045"/>
            <a:chOff x="2495502" y="2157480"/>
            <a:chExt cx="4879725" cy="3602045"/>
          </a:xfrm>
        </p:grpSpPr>
        <p:pic>
          <p:nvPicPr>
            <p:cNvPr id="19" name="Picture 18">
              <a:extLst>
                <a:ext uri="{FF2B5EF4-FFF2-40B4-BE49-F238E27FC236}">
                  <a16:creationId xmlns:a16="http://schemas.microsoft.com/office/drawing/2014/main" id="{7DCFF419-E9B7-28C0-CF8B-31CF3DE7142D}"/>
                </a:ext>
              </a:extLst>
            </p:cNvPr>
            <p:cNvPicPr>
              <a:picLocks noChangeAspect="1"/>
            </p:cNvPicPr>
            <p:nvPr/>
          </p:nvPicPr>
          <p:blipFill>
            <a:blip r:embed="rId3"/>
            <a:stretch>
              <a:fillRect/>
            </a:stretch>
          </p:blipFill>
          <p:spPr>
            <a:xfrm>
              <a:off x="4829551" y="5091623"/>
              <a:ext cx="2003706" cy="667902"/>
            </a:xfrm>
            <a:prstGeom prst="rect">
              <a:avLst/>
            </a:prstGeom>
          </p:spPr>
        </p:pic>
        <p:grpSp>
          <p:nvGrpSpPr>
            <p:cNvPr id="8" name="Group 7">
              <a:extLst>
                <a:ext uri="{FF2B5EF4-FFF2-40B4-BE49-F238E27FC236}">
                  <a16:creationId xmlns:a16="http://schemas.microsoft.com/office/drawing/2014/main" id="{F003C7DC-0B15-E2E0-DC68-AC153A5C79B6}"/>
                </a:ext>
              </a:extLst>
            </p:cNvPr>
            <p:cNvGrpSpPr/>
            <p:nvPr/>
          </p:nvGrpSpPr>
          <p:grpSpPr>
            <a:xfrm>
              <a:off x="4037756" y="2157480"/>
              <a:ext cx="3337471" cy="2963842"/>
              <a:chOff x="4037756" y="2157480"/>
              <a:chExt cx="3337471" cy="2963842"/>
            </a:xfrm>
          </p:grpSpPr>
          <p:grpSp>
            <p:nvGrpSpPr>
              <p:cNvPr id="18" name="Group 17">
                <a:extLst>
                  <a:ext uri="{FF2B5EF4-FFF2-40B4-BE49-F238E27FC236}">
                    <a16:creationId xmlns:a16="http://schemas.microsoft.com/office/drawing/2014/main" id="{2EA4EE3F-2F15-3B39-9C14-AE100EA47F15}"/>
                  </a:ext>
                </a:extLst>
              </p:cNvPr>
              <p:cNvGrpSpPr/>
              <p:nvPr/>
            </p:nvGrpSpPr>
            <p:grpSpPr>
              <a:xfrm>
                <a:off x="4037756" y="2157480"/>
                <a:ext cx="3337471" cy="2963842"/>
                <a:chOff x="2477831" y="3607091"/>
                <a:chExt cx="3337471" cy="2963842"/>
              </a:xfrm>
            </p:grpSpPr>
            <p:pic>
              <p:nvPicPr>
                <p:cNvPr id="12" name="Picture 11">
                  <a:extLst>
                    <a:ext uri="{FF2B5EF4-FFF2-40B4-BE49-F238E27FC236}">
                      <a16:creationId xmlns:a16="http://schemas.microsoft.com/office/drawing/2014/main" id="{141CA9F8-F546-AC97-6BA2-51D33AE52485}"/>
                    </a:ext>
                  </a:extLst>
                </p:cNvPr>
                <p:cNvPicPr>
                  <a:picLocks noChangeAspect="1"/>
                </p:cNvPicPr>
                <p:nvPr/>
              </p:nvPicPr>
              <p:blipFill>
                <a:blip r:embed="rId4"/>
                <a:stretch>
                  <a:fillRect/>
                </a:stretch>
              </p:blipFill>
              <p:spPr>
                <a:xfrm>
                  <a:off x="2477831" y="3607091"/>
                  <a:ext cx="3337471" cy="2885783"/>
                </a:xfrm>
                <a:prstGeom prst="rect">
                  <a:avLst/>
                </a:prstGeom>
              </p:spPr>
            </p:pic>
            <p:sp>
              <p:nvSpPr>
                <p:cNvPr id="14" name="TextBox 13">
                  <a:extLst>
                    <a:ext uri="{FF2B5EF4-FFF2-40B4-BE49-F238E27FC236}">
                      <a16:creationId xmlns:a16="http://schemas.microsoft.com/office/drawing/2014/main" id="{37EC9EBD-81C5-1960-637A-0109B70C66FA}"/>
                    </a:ext>
                  </a:extLst>
                </p:cNvPr>
                <p:cNvSpPr txBox="1"/>
                <p:nvPr/>
              </p:nvSpPr>
              <p:spPr>
                <a:xfrm>
                  <a:off x="2743200" y="6123542"/>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15" name="TextBox 14">
                  <a:extLst>
                    <a:ext uri="{FF2B5EF4-FFF2-40B4-BE49-F238E27FC236}">
                      <a16:creationId xmlns:a16="http://schemas.microsoft.com/office/drawing/2014/main" id="{295CA800-03F6-7F66-681F-87E07264D949}"/>
                    </a:ext>
                  </a:extLst>
                </p:cNvPr>
                <p:cNvSpPr txBox="1"/>
                <p:nvPr/>
              </p:nvSpPr>
              <p:spPr>
                <a:xfrm>
                  <a:off x="2743200" y="3746809"/>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6" name="TextBox 15">
                  <a:extLst>
                    <a:ext uri="{FF2B5EF4-FFF2-40B4-BE49-F238E27FC236}">
                      <a16:creationId xmlns:a16="http://schemas.microsoft.com/office/drawing/2014/main" id="{E992138A-45BA-449C-CADE-F83EF789A3E0}"/>
                    </a:ext>
                  </a:extLst>
                </p:cNvPr>
                <p:cNvSpPr txBox="1"/>
                <p:nvPr/>
              </p:nvSpPr>
              <p:spPr>
                <a:xfrm>
                  <a:off x="5393474" y="6201601"/>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sp>
            <p:nvSpPr>
              <p:cNvPr id="23" name="TextBox 22">
                <a:extLst>
                  <a:ext uri="{FF2B5EF4-FFF2-40B4-BE49-F238E27FC236}">
                    <a16:creationId xmlns:a16="http://schemas.microsoft.com/office/drawing/2014/main" id="{A09D66F1-CC5E-0F5A-A222-98FDBA6F4CFD}"/>
                  </a:ext>
                </a:extLst>
              </p:cNvPr>
              <p:cNvSpPr txBox="1"/>
              <p:nvPr/>
            </p:nvSpPr>
            <p:spPr>
              <a:xfrm>
                <a:off x="5909432" y="3969514"/>
                <a:ext cx="585032" cy="369332"/>
              </a:xfrm>
              <a:prstGeom prst="rect">
                <a:avLst/>
              </a:prstGeom>
              <a:solidFill>
                <a:schemeClr val="bg1">
                  <a:lumMod val="7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AUC</a:t>
                </a:r>
              </a:p>
            </p:txBody>
          </p:sp>
        </p:grpSp>
        <p:pic>
          <p:nvPicPr>
            <p:cNvPr id="17" name="Picture 16">
              <a:extLst>
                <a:ext uri="{FF2B5EF4-FFF2-40B4-BE49-F238E27FC236}">
                  <a16:creationId xmlns:a16="http://schemas.microsoft.com/office/drawing/2014/main" id="{426B6945-9162-9E4F-E1EF-2739547D651D}"/>
                </a:ext>
              </a:extLst>
            </p:cNvPr>
            <p:cNvPicPr>
              <a:picLocks noChangeAspect="1"/>
            </p:cNvPicPr>
            <p:nvPr/>
          </p:nvPicPr>
          <p:blipFill>
            <a:blip r:embed="rId5"/>
            <a:stretch>
              <a:fillRect/>
            </a:stretch>
          </p:blipFill>
          <p:spPr>
            <a:xfrm>
              <a:off x="2495502" y="3491459"/>
              <a:ext cx="1746560" cy="725180"/>
            </a:xfrm>
            <a:prstGeom prst="rect">
              <a:avLst/>
            </a:prstGeom>
          </p:spPr>
        </p:pic>
      </p:grpSp>
      <p:pic>
        <p:nvPicPr>
          <p:cNvPr id="4" name="Picture 3">
            <a:extLst>
              <a:ext uri="{FF2B5EF4-FFF2-40B4-BE49-F238E27FC236}">
                <a16:creationId xmlns:a16="http://schemas.microsoft.com/office/drawing/2014/main" id="{239FCE8B-1C39-AD1B-1B0F-7F6C8AE49D3D}"/>
              </a:ext>
            </a:extLst>
          </p:cNvPr>
          <p:cNvPicPr>
            <a:picLocks noChangeAspect="1"/>
          </p:cNvPicPr>
          <p:nvPr/>
        </p:nvPicPr>
        <p:blipFill>
          <a:blip r:embed="rId6"/>
          <a:stretch>
            <a:fillRect/>
          </a:stretch>
        </p:blipFill>
        <p:spPr>
          <a:xfrm>
            <a:off x="517815" y="1373691"/>
            <a:ext cx="3337471" cy="1966911"/>
          </a:xfrm>
          <a:prstGeom prst="rect">
            <a:avLst/>
          </a:prstGeom>
        </p:spPr>
      </p:pic>
      <p:sp>
        <p:nvSpPr>
          <p:cNvPr id="9" name="Content Placeholder 2">
            <a:extLst>
              <a:ext uri="{FF2B5EF4-FFF2-40B4-BE49-F238E27FC236}">
                <a16:creationId xmlns:a16="http://schemas.microsoft.com/office/drawing/2014/main" id="{4B64896B-07DA-4ECE-0944-7087436B11CD}"/>
              </a:ext>
            </a:extLst>
          </p:cNvPr>
          <p:cNvSpPr>
            <a:spLocks noGrp="1"/>
          </p:cNvSpPr>
          <p:nvPr>
            <p:ph idx="1"/>
          </p:nvPr>
        </p:nvSpPr>
        <p:spPr>
          <a:xfrm>
            <a:off x="762203" y="4992024"/>
            <a:ext cx="6209324" cy="919287"/>
          </a:xfrm>
        </p:spPr>
        <p:txBody>
          <a:bodyPr>
            <a:noAutofit/>
          </a:bodyPr>
          <a:lstStyle/>
          <a:p>
            <a:pPr>
              <a:spcBef>
                <a:spcPts val="400"/>
              </a:spcBef>
            </a:pPr>
            <a:r>
              <a:rPr lang="en-US" altLang="zh-CN" sz="2000" dirty="0"/>
              <a:t>Calculate</a:t>
            </a:r>
            <a:r>
              <a:rPr lang="zh-CN" altLang="en-US" sz="2000" dirty="0"/>
              <a:t> </a:t>
            </a:r>
            <a:r>
              <a:rPr lang="en-US" sz="2000" dirty="0"/>
              <a:t>TPR </a:t>
            </a:r>
            <a:r>
              <a:rPr lang="en-US" altLang="zh-CN" sz="2000" dirty="0"/>
              <a:t>&amp;</a:t>
            </a:r>
            <a:r>
              <a:rPr lang="en-US" sz="2000" dirty="0"/>
              <a:t> FPR </a:t>
            </a:r>
            <a:r>
              <a:rPr lang="en-US" altLang="zh-CN" sz="2000" dirty="0"/>
              <a:t>for</a:t>
            </a:r>
            <a:r>
              <a:rPr lang="zh-CN" altLang="en-US" sz="2000" dirty="0"/>
              <a:t> </a:t>
            </a:r>
            <a:r>
              <a:rPr lang="en-US" altLang="zh-CN" sz="2000" dirty="0"/>
              <a:t>each</a:t>
            </a:r>
            <a:r>
              <a:rPr lang="zh-CN" altLang="en-US" sz="2000" dirty="0"/>
              <a:t> </a:t>
            </a:r>
            <a:r>
              <a:rPr lang="en-US" sz="2000" dirty="0"/>
              <a:t>prob threshold</a:t>
            </a:r>
            <a:r>
              <a:rPr lang="en-US" altLang="zh-CN" sz="2000" dirty="0"/>
              <a:t>.</a:t>
            </a:r>
            <a:endParaRPr lang="en-US" sz="2000" dirty="0"/>
          </a:p>
          <a:p>
            <a:pPr>
              <a:spcBef>
                <a:spcPts val="400"/>
              </a:spcBef>
            </a:pPr>
            <a:r>
              <a:rPr lang="en-US" sz="2000" dirty="0"/>
              <a:t>TPR and FPR are positively correlated</a:t>
            </a:r>
            <a:r>
              <a:rPr lang="en-US" altLang="zh-CN" sz="2000" dirty="0"/>
              <a:t>.</a:t>
            </a:r>
            <a:endParaRPr lang="en-US" sz="2000" dirty="0"/>
          </a:p>
          <a:p>
            <a:pPr>
              <a:spcBef>
                <a:spcPts val="400"/>
              </a:spcBef>
            </a:pPr>
            <a:r>
              <a:rPr lang="en-US" sz="2000" dirty="0">
                <a:solidFill>
                  <a:srgbClr val="0019FF"/>
                </a:solidFill>
              </a:rPr>
              <a:t>ROC curve</a:t>
            </a:r>
            <a:r>
              <a:rPr lang="en-US" sz="2000" dirty="0"/>
              <a:t>: always start from (0, 0) and end at (1, 1).</a:t>
            </a:r>
          </a:p>
        </p:txBody>
      </p:sp>
      <p:sp>
        <p:nvSpPr>
          <p:cNvPr id="22" name="Title 1">
            <a:extLst>
              <a:ext uri="{FF2B5EF4-FFF2-40B4-BE49-F238E27FC236}">
                <a16:creationId xmlns:a16="http://schemas.microsoft.com/office/drawing/2014/main" id="{F3A2CE1F-A6E2-B6C5-2BBD-057BFCECF41E}"/>
              </a:ext>
            </a:extLst>
          </p:cNvPr>
          <p:cNvSpPr>
            <a:spLocks noGrp="1"/>
          </p:cNvSpPr>
          <p:nvPr>
            <p:ph type="title"/>
          </p:nvPr>
        </p:nvSpPr>
        <p:spPr>
          <a:xfrm>
            <a:off x="517815" y="205128"/>
            <a:ext cx="7886700" cy="1325563"/>
          </a:xfrm>
        </p:spPr>
        <p:txBody>
          <a:bodyPr>
            <a:normAutofit/>
          </a:bodyPr>
          <a:lstStyle/>
          <a:p>
            <a:r>
              <a:rPr lang="en-US" sz="3600" dirty="0"/>
              <a:t>Receiver operating characteristic (ROC)</a:t>
            </a:r>
          </a:p>
        </p:txBody>
      </p:sp>
      <p:sp>
        <p:nvSpPr>
          <p:cNvPr id="2" name="Slide Number Placeholder 1">
            <a:extLst>
              <a:ext uri="{FF2B5EF4-FFF2-40B4-BE49-F238E27FC236}">
                <a16:creationId xmlns:a16="http://schemas.microsoft.com/office/drawing/2014/main" id="{6CB4328A-5A79-5990-AF43-BDBD4F6A441B}"/>
              </a:ext>
            </a:extLst>
          </p:cNvPr>
          <p:cNvSpPr>
            <a:spLocks noGrp="1"/>
          </p:cNvSpPr>
          <p:nvPr>
            <p:ph type="sldNum" sz="quarter" idx="12"/>
          </p:nvPr>
        </p:nvSpPr>
        <p:spPr/>
        <p:txBody>
          <a:bodyPr/>
          <a:lstStyle/>
          <a:p>
            <a:fld id="{6DCFA791-3060-7643-8677-86D470F57523}" type="slidenum">
              <a:rPr lang="en-US" smtClean="0"/>
              <a:pPr/>
              <a:t>26</a:t>
            </a:fld>
            <a:endParaRPr lang="en-US"/>
          </a:p>
        </p:txBody>
      </p:sp>
    </p:spTree>
    <p:extLst>
      <p:ext uri="{BB962C8B-B14F-4D97-AF65-F5344CB8AC3E}">
        <p14:creationId xmlns:p14="http://schemas.microsoft.com/office/powerpoint/2010/main" val="267666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CA8F-9624-8B97-CF94-AF602B45AA39}"/>
              </a:ext>
            </a:extLst>
          </p:cNvPr>
          <p:cNvSpPr>
            <a:spLocks noGrp="1"/>
          </p:cNvSpPr>
          <p:nvPr>
            <p:ph type="title"/>
          </p:nvPr>
        </p:nvSpPr>
        <p:spPr>
          <a:xfrm>
            <a:off x="559308" y="34986"/>
            <a:ext cx="7886700" cy="1325563"/>
          </a:xfrm>
        </p:spPr>
        <p:txBody>
          <a:bodyPr>
            <a:normAutofit/>
          </a:bodyPr>
          <a:lstStyle/>
          <a:p>
            <a:r>
              <a:rPr lang="en-US" sz="3600" b="0" i="0" dirty="0">
                <a:solidFill>
                  <a:srgbClr val="272C41"/>
                </a:solidFill>
                <a:effectLst/>
                <a:highlight>
                  <a:srgbClr val="FFFFFF"/>
                </a:highlight>
                <a:latin typeface="+mn-lt"/>
              </a:rPr>
              <a:t>Choose the best </a:t>
            </a:r>
            <a:r>
              <a:rPr lang="en-US" sz="3600" dirty="0">
                <a:solidFill>
                  <a:srgbClr val="272C41"/>
                </a:solidFill>
                <a:highlight>
                  <a:srgbClr val="FFFFFF"/>
                </a:highlight>
                <a:latin typeface="+mn-lt"/>
              </a:rPr>
              <a:t>t</a:t>
            </a:r>
            <a:r>
              <a:rPr lang="en-US" sz="3600" b="0" i="0" dirty="0">
                <a:solidFill>
                  <a:srgbClr val="272C41"/>
                </a:solidFill>
                <a:effectLst/>
                <a:highlight>
                  <a:srgbClr val="FFFFFF"/>
                </a:highlight>
                <a:latin typeface="+mn-lt"/>
              </a:rPr>
              <a:t>hreshold for a model</a:t>
            </a:r>
            <a:endParaRPr lang="en-US" sz="3600" dirty="0">
              <a:latin typeface="+mn-lt"/>
            </a:endParaRPr>
          </a:p>
        </p:txBody>
      </p:sp>
      <p:pic>
        <p:nvPicPr>
          <p:cNvPr id="6146" name="Picture 2">
            <a:extLst>
              <a:ext uri="{FF2B5EF4-FFF2-40B4-BE49-F238E27FC236}">
                <a16:creationId xmlns:a16="http://schemas.microsoft.com/office/drawing/2014/main" id="{4635B016-7A74-CD75-5684-A01341F63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3764" y="1110940"/>
            <a:ext cx="3962976" cy="306536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8C804426-F2C2-B12B-4EF8-74FA3E15AD8B}"/>
              </a:ext>
            </a:extLst>
          </p:cNvPr>
          <p:cNvSpPr>
            <a:spLocks noGrp="1"/>
          </p:cNvSpPr>
          <p:nvPr>
            <p:ph idx="1"/>
          </p:nvPr>
        </p:nvSpPr>
        <p:spPr>
          <a:xfrm>
            <a:off x="748577" y="4320989"/>
            <a:ext cx="7886700" cy="1862537"/>
          </a:xfrm>
        </p:spPr>
        <p:txBody>
          <a:bodyPr>
            <a:noAutofit/>
          </a:bodyPr>
          <a:lstStyle/>
          <a:p>
            <a:pPr>
              <a:spcBef>
                <a:spcPts val="400"/>
              </a:spcBef>
            </a:pPr>
            <a:r>
              <a:rPr lang="en-US" sz="2000" b="1" dirty="0"/>
              <a:t>Optimal threshold</a:t>
            </a:r>
            <a:r>
              <a:rPr lang="en-US" sz="2000" dirty="0"/>
              <a:t>: maximizing the difference between TPR and FPR;</a:t>
            </a:r>
          </a:p>
          <a:p>
            <a:pPr>
              <a:spcBef>
                <a:spcPts val="400"/>
              </a:spcBef>
            </a:pPr>
            <a:r>
              <a:rPr lang="en-US" sz="2000" b="1" dirty="0"/>
              <a:t>Selected threshold</a:t>
            </a:r>
            <a:r>
              <a:rPr lang="en-US" sz="2000" dirty="0"/>
              <a:t>: highest TPR at the maximum acceptable FPR;</a:t>
            </a:r>
          </a:p>
          <a:p>
            <a:pPr>
              <a:spcBef>
                <a:spcPts val="400"/>
              </a:spcBef>
            </a:pPr>
            <a:r>
              <a:rPr lang="en-US" sz="2000" i="1" dirty="0"/>
              <a:t>In practice, most models use the default 0.5 for binary classification.</a:t>
            </a:r>
          </a:p>
          <a:p>
            <a:pPr>
              <a:spcBef>
                <a:spcPts val="400"/>
              </a:spcBef>
            </a:pPr>
            <a:r>
              <a:rPr lang="en-US" sz="2000" i="1" dirty="0">
                <a:solidFill>
                  <a:srgbClr val="C00000"/>
                </a:solidFill>
              </a:rPr>
              <a:t>In general, people care less about picking the best threshold. AUC-ROC is mostly used as a summary statistics of model performance.</a:t>
            </a:r>
          </a:p>
          <a:p>
            <a:pPr marL="0" indent="0">
              <a:spcBef>
                <a:spcPts val="400"/>
              </a:spcBef>
              <a:buNone/>
            </a:pPr>
            <a:r>
              <a:rPr lang="en-US" sz="2000" i="1" dirty="0">
                <a:solidFill>
                  <a:srgbClr val="C00000"/>
                </a:solidFill>
              </a:rPr>
              <a:t>    (Cross-validation on test data is more important/reliable.)</a:t>
            </a:r>
          </a:p>
          <a:p>
            <a:endParaRPr lang="en-US" sz="2000" dirty="0"/>
          </a:p>
        </p:txBody>
      </p:sp>
      <p:sp>
        <p:nvSpPr>
          <p:cNvPr id="3" name="TextBox 2">
            <a:extLst>
              <a:ext uri="{FF2B5EF4-FFF2-40B4-BE49-F238E27FC236}">
                <a16:creationId xmlns:a16="http://schemas.microsoft.com/office/drawing/2014/main" id="{D65C3302-C86C-217C-094D-3521944DEA8B}"/>
              </a:ext>
            </a:extLst>
          </p:cNvPr>
          <p:cNvSpPr txBox="1"/>
          <p:nvPr/>
        </p:nvSpPr>
        <p:spPr>
          <a:xfrm>
            <a:off x="748577" y="2164100"/>
            <a:ext cx="2928729" cy="707886"/>
          </a:xfrm>
          <a:prstGeom prst="rect">
            <a:avLst/>
          </a:prstGeom>
          <a:noFill/>
          <a:ln w="25400">
            <a:solidFill>
              <a:schemeClr val="accent1">
                <a:shade val="1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Does </a:t>
            </a:r>
            <a:r>
              <a:rPr kumimoji="0" lang="en-US" altLang="zh-CN" sz="20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the</a:t>
            </a:r>
            <a:r>
              <a:rPr kumimoji="0" lang="zh-CN" altLang="en-US" sz="20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 </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KNN </a:t>
            </a:r>
            <a:r>
              <a:rPr kumimoji="0" lang="en-US" altLang="zh-CN" sz="20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model</a:t>
            </a:r>
            <a:r>
              <a:rPr kumimoji="0" lang="zh-CN" altLang="en-US" sz="20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 </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have a threshold</a:t>
            </a:r>
            <a:r>
              <a:rPr kumimoji="0" lang="zh-CN" altLang="en-US" sz="20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 </a:t>
            </a:r>
            <a:r>
              <a:rPr kumimoji="0" lang="en-US" altLang="zh-CN" sz="20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parameter</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a:t>
            </a:r>
          </a:p>
        </p:txBody>
      </p:sp>
      <p:sp>
        <p:nvSpPr>
          <p:cNvPr id="4" name="Slide Number Placeholder 3">
            <a:extLst>
              <a:ext uri="{FF2B5EF4-FFF2-40B4-BE49-F238E27FC236}">
                <a16:creationId xmlns:a16="http://schemas.microsoft.com/office/drawing/2014/main" id="{CCD94AAF-9F8C-F82E-4BE4-F3A7A6DB3513}"/>
              </a:ext>
            </a:extLst>
          </p:cNvPr>
          <p:cNvSpPr>
            <a:spLocks noGrp="1"/>
          </p:cNvSpPr>
          <p:nvPr>
            <p:ph type="sldNum" sz="quarter" idx="12"/>
          </p:nvPr>
        </p:nvSpPr>
        <p:spPr/>
        <p:txBody>
          <a:bodyPr/>
          <a:lstStyle/>
          <a:p>
            <a:fld id="{6DCFA791-3060-7643-8677-86D470F57523}" type="slidenum">
              <a:rPr lang="en-US" smtClean="0"/>
              <a:pPr/>
              <a:t>27</a:t>
            </a:fld>
            <a:endParaRPr lang="en-US"/>
          </a:p>
        </p:txBody>
      </p:sp>
    </p:spTree>
    <p:extLst>
      <p:ext uri="{BB962C8B-B14F-4D97-AF65-F5344CB8AC3E}">
        <p14:creationId xmlns:p14="http://schemas.microsoft.com/office/powerpoint/2010/main" val="132294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D2008-97FB-BD93-70F9-C2D4E626D7A9}"/>
              </a:ext>
            </a:extLst>
          </p:cNvPr>
          <p:cNvSpPr>
            <a:spLocks noGrp="1"/>
          </p:cNvSpPr>
          <p:nvPr>
            <p:ph type="title"/>
          </p:nvPr>
        </p:nvSpPr>
        <p:spPr>
          <a:xfrm>
            <a:off x="571502" y="136524"/>
            <a:ext cx="7886700" cy="1325563"/>
          </a:xfrm>
        </p:spPr>
        <p:txBody>
          <a:bodyPr>
            <a:normAutofit/>
          </a:bodyPr>
          <a:lstStyle/>
          <a:p>
            <a:r>
              <a:rPr lang="en-US" altLang="zh-CN" sz="3600" dirty="0"/>
              <a:t>AUC</a:t>
            </a:r>
            <a:r>
              <a:rPr lang="zh-CN" altLang="en-US" sz="3600" dirty="0"/>
              <a:t> </a:t>
            </a:r>
            <a:r>
              <a:rPr lang="en-US" sz="3600" dirty="0"/>
              <a:t>for comparison btw. models</a:t>
            </a:r>
          </a:p>
        </p:txBody>
      </p:sp>
      <p:pic>
        <p:nvPicPr>
          <p:cNvPr id="1026" name="Picture 2" descr="ROC Curve and AUC: Evaluating Model Performance | by İlyurek Kılıç | Medium">
            <a:extLst>
              <a:ext uri="{FF2B5EF4-FFF2-40B4-BE49-F238E27FC236}">
                <a16:creationId xmlns:a16="http://schemas.microsoft.com/office/drawing/2014/main" id="{FA05E6BB-3A62-FDF1-53D7-F5A33B563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9149" y="1161821"/>
            <a:ext cx="3489692" cy="348969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5073D6B0-6943-A812-B9AE-AE543786DEB1}"/>
              </a:ext>
            </a:extLst>
          </p:cNvPr>
          <p:cNvSpPr>
            <a:spLocks noGrp="1"/>
          </p:cNvSpPr>
          <p:nvPr>
            <p:ph idx="1"/>
          </p:nvPr>
        </p:nvSpPr>
        <p:spPr>
          <a:xfrm>
            <a:off x="893989" y="4914666"/>
            <a:ext cx="7356021" cy="1229859"/>
          </a:xfrm>
        </p:spPr>
        <p:txBody>
          <a:bodyPr>
            <a:noAutofit/>
          </a:bodyPr>
          <a:lstStyle/>
          <a:p>
            <a:pPr>
              <a:spcBef>
                <a:spcPts val="400"/>
              </a:spcBef>
            </a:pPr>
            <a:r>
              <a:rPr lang="en-US" sz="2000" dirty="0"/>
              <a:t>Based on the area under the </a:t>
            </a:r>
            <a:r>
              <a:rPr lang="en-US" altLang="zh-CN" sz="2000" dirty="0"/>
              <a:t>ROC</a:t>
            </a:r>
            <a:r>
              <a:rPr lang="zh-CN" altLang="en-US" sz="2000" dirty="0"/>
              <a:t> </a:t>
            </a:r>
            <a:r>
              <a:rPr lang="en-US" sz="2000" dirty="0"/>
              <a:t>curve (AUC);</a:t>
            </a:r>
          </a:p>
          <a:p>
            <a:pPr>
              <a:spcBef>
                <a:spcPts val="400"/>
              </a:spcBef>
            </a:pPr>
            <a:r>
              <a:rPr lang="en-US" sz="2000" dirty="0"/>
              <a:t>It’s more appropriate when two classes are balanced;</a:t>
            </a:r>
          </a:p>
          <a:p>
            <a:pPr>
              <a:spcBef>
                <a:spcPts val="400"/>
              </a:spcBef>
            </a:pPr>
            <a:r>
              <a:rPr lang="en-US" sz="2000" dirty="0">
                <a:solidFill>
                  <a:srgbClr val="C00000"/>
                </a:solidFill>
              </a:rPr>
              <a:t>What about imbalanced datasets?</a:t>
            </a:r>
            <a:r>
              <a:rPr lang="en-US" sz="2000" dirty="0"/>
              <a:t> (cancer diagnosis, spam)</a:t>
            </a:r>
          </a:p>
        </p:txBody>
      </p:sp>
      <p:pic>
        <p:nvPicPr>
          <p:cNvPr id="8" name="Picture 7">
            <a:extLst>
              <a:ext uri="{FF2B5EF4-FFF2-40B4-BE49-F238E27FC236}">
                <a16:creationId xmlns:a16="http://schemas.microsoft.com/office/drawing/2014/main" id="{58949C52-A88A-BB01-45F6-E17D601870E7}"/>
              </a:ext>
            </a:extLst>
          </p:cNvPr>
          <p:cNvPicPr>
            <a:picLocks noChangeAspect="1"/>
          </p:cNvPicPr>
          <p:nvPr/>
        </p:nvPicPr>
        <p:blipFill>
          <a:blip r:embed="rId3"/>
          <a:stretch>
            <a:fillRect/>
          </a:stretch>
        </p:blipFill>
        <p:spPr>
          <a:xfrm>
            <a:off x="628650" y="1731508"/>
            <a:ext cx="3337471" cy="1966911"/>
          </a:xfrm>
          <a:prstGeom prst="rect">
            <a:avLst/>
          </a:prstGeom>
        </p:spPr>
      </p:pic>
      <p:sp>
        <p:nvSpPr>
          <p:cNvPr id="3" name="Slide Number Placeholder 2">
            <a:extLst>
              <a:ext uri="{FF2B5EF4-FFF2-40B4-BE49-F238E27FC236}">
                <a16:creationId xmlns:a16="http://schemas.microsoft.com/office/drawing/2014/main" id="{07ADC26E-13AA-13EE-7CCF-3AF1B4E178BD}"/>
              </a:ext>
            </a:extLst>
          </p:cNvPr>
          <p:cNvSpPr>
            <a:spLocks noGrp="1"/>
          </p:cNvSpPr>
          <p:nvPr>
            <p:ph type="sldNum" sz="quarter" idx="12"/>
          </p:nvPr>
        </p:nvSpPr>
        <p:spPr/>
        <p:txBody>
          <a:bodyPr/>
          <a:lstStyle/>
          <a:p>
            <a:fld id="{6DCFA791-3060-7643-8677-86D470F57523}" type="slidenum">
              <a:rPr lang="en-US" smtClean="0"/>
              <a:pPr/>
              <a:t>28</a:t>
            </a:fld>
            <a:endParaRPr lang="en-US"/>
          </a:p>
        </p:txBody>
      </p:sp>
    </p:spTree>
    <p:extLst>
      <p:ext uri="{BB962C8B-B14F-4D97-AF65-F5344CB8AC3E}">
        <p14:creationId xmlns:p14="http://schemas.microsoft.com/office/powerpoint/2010/main" val="385467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1B02D-8EC1-987B-2423-0186577138E3}"/>
              </a:ext>
            </a:extLst>
          </p:cNvPr>
          <p:cNvSpPr>
            <a:spLocks noGrp="1"/>
          </p:cNvSpPr>
          <p:nvPr>
            <p:ph type="title"/>
          </p:nvPr>
        </p:nvSpPr>
        <p:spPr>
          <a:xfrm>
            <a:off x="510633" y="216120"/>
            <a:ext cx="8421096" cy="1325563"/>
          </a:xfrm>
        </p:spPr>
        <p:txBody>
          <a:bodyPr>
            <a:normAutofit/>
          </a:bodyPr>
          <a:lstStyle/>
          <a:p>
            <a:r>
              <a:rPr lang="en-US" sz="3600" dirty="0"/>
              <a:t>Precision vs. recall (focus on minor class)</a:t>
            </a:r>
          </a:p>
        </p:txBody>
      </p:sp>
      <p:pic>
        <p:nvPicPr>
          <p:cNvPr id="4" name="Picture 3">
            <a:extLst>
              <a:ext uri="{FF2B5EF4-FFF2-40B4-BE49-F238E27FC236}">
                <a16:creationId xmlns:a16="http://schemas.microsoft.com/office/drawing/2014/main" id="{85D62E73-9799-9B33-2123-902B52112D12}"/>
              </a:ext>
            </a:extLst>
          </p:cNvPr>
          <p:cNvPicPr>
            <a:picLocks noChangeAspect="1"/>
          </p:cNvPicPr>
          <p:nvPr/>
        </p:nvPicPr>
        <p:blipFill>
          <a:blip r:embed="rId3"/>
          <a:stretch>
            <a:fillRect/>
          </a:stretch>
        </p:blipFill>
        <p:spPr>
          <a:xfrm>
            <a:off x="510633" y="1286803"/>
            <a:ext cx="4152900" cy="5245100"/>
          </a:xfrm>
          <a:prstGeom prst="rect">
            <a:avLst/>
          </a:prstGeom>
        </p:spPr>
      </p:pic>
      <p:grpSp>
        <p:nvGrpSpPr>
          <p:cNvPr id="3" name="Group 2">
            <a:extLst>
              <a:ext uri="{FF2B5EF4-FFF2-40B4-BE49-F238E27FC236}">
                <a16:creationId xmlns:a16="http://schemas.microsoft.com/office/drawing/2014/main" id="{FD83857C-D325-85FC-136C-D527D4C4FD93}"/>
              </a:ext>
            </a:extLst>
          </p:cNvPr>
          <p:cNvGrpSpPr/>
          <p:nvPr/>
        </p:nvGrpSpPr>
        <p:grpSpPr>
          <a:xfrm>
            <a:off x="7368052" y="3000995"/>
            <a:ext cx="1265315" cy="615490"/>
            <a:chOff x="6398301" y="4382013"/>
            <a:chExt cx="1265315" cy="615490"/>
          </a:xfrm>
        </p:grpSpPr>
        <p:sp>
          <p:nvSpPr>
            <p:cNvPr id="6" name="TextBox 5">
              <a:extLst>
                <a:ext uri="{FF2B5EF4-FFF2-40B4-BE49-F238E27FC236}">
                  <a16:creationId xmlns:a16="http://schemas.microsoft.com/office/drawing/2014/main" id="{85C71146-66A0-1CF7-EBB0-FFEACA4658CE}"/>
                </a:ext>
              </a:extLst>
            </p:cNvPr>
            <p:cNvSpPr txBox="1"/>
            <p:nvPr/>
          </p:nvSpPr>
          <p:spPr>
            <a:xfrm>
              <a:off x="6398301" y="4505092"/>
              <a:ext cx="3529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3A5E963-D00B-4AD2-E7E1-D26BB2A8A2C6}"/>
                    </a:ext>
                  </a:extLst>
                </p:cNvPr>
                <p:cNvSpPr txBox="1"/>
                <p:nvPr/>
              </p:nvSpPr>
              <p:spPr>
                <a:xfrm>
                  <a:off x="6574792" y="4382013"/>
                  <a:ext cx="1088824" cy="61549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𝐹𝑃</m:t>
                            </m:r>
                          </m:den>
                        </m:f>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TextBox 6">
                  <a:extLst>
                    <a:ext uri="{FF2B5EF4-FFF2-40B4-BE49-F238E27FC236}">
                      <a16:creationId xmlns:a16="http://schemas.microsoft.com/office/drawing/2014/main" id="{53A5E963-D00B-4AD2-E7E1-D26BB2A8A2C6}"/>
                    </a:ext>
                  </a:extLst>
                </p:cNvPr>
                <p:cNvSpPr txBox="1">
                  <a:spLocks noRot="1" noChangeAspect="1" noMove="1" noResize="1" noEditPoints="1" noAdjustHandles="1" noChangeArrowheads="1" noChangeShapeType="1" noTextEdit="1"/>
                </p:cNvSpPr>
                <p:nvPr/>
              </p:nvSpPr>
              <p:spPr>
                <a:xfrm>
                  <a:off x="6574792" y="4382013"/>
                  <a:ext cx="1088824" cy="615490"/>
                </a:xfrm>
                <a:prstGeom prst="rect">
                  <a:avLst/>
                </a:prstGeom>
                <a:blipFill>
                  <a:blip r:embed="rId4"/>
                  <a:stretch>
                    <a:fillRect b="-4082"/>
                  </a:stretch>
                </a:blipFill>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A9268A5F-AB4C-BD11-C827-862624823B48}"/>
              </a:ext>
            </a:extLst>
          </p:cNvPr>
          <p:cNvPicPr>
            <a:picLocks noChangeAspect="1"/>
          </p:cNvPicPr>
          <p:nvPr/>
        </p:nvPicPr>
        <p:blipFill>
          <a:blip r:embed="rId5"/>
          <a:stretch>
            <a:fillRect/>
          </a:stretch>
        </p:blipFill>
        <p:spPr>
          <a:xfrm>
            <a:off x="5295364" y="1905020"/>
            <a:ext cx="1952244" cy="2021263"/>
          </a:xfrm>
          <a:prstGeom prst="rect">
            <a:avLst/>
          </a:prstGeom>
        </p:spPr>
      </p:pic>
      <p:pic>
        <p:nvPicPr>
          <p:cNvPr id="11" name="Picture 10">
            <a:extLst>
              <a:ext uri="{FF2B5EF4-FFF2-40B4-BE49-F238E27FC236}">
                <a16:creationId xmlns:a16="http://schemas.microsoft.com/office/drawing/2014/main" id="{C274BF85-B289-B09E-F311-C6DA269570C9}"/>
              </a:ext>
            </a:extLst>
          </p:cNvPr>
          <p:cNvPicPr>
            <a:picLocks noChangeAspect="1"/>
          </p:cNvPicPr>
          <p:nvPr/>
        </p:nvPicPr>
        <p:blipFill>
          <a:blip r:embed="rId6"/>
          <a:stretch>
            <a:fillRect/>
          </a:stretch>
        </p:blipFill>
        <p:spPr>
          <a:xfrm>
            <a:off x="5388953" y="4140614"/>
            <a:ext cx="1765065" cy="2220878"/>
          </a:xfrm>
          <a:prstGeom prst="rect">
            <a:avLst/>
          </a:prstGeom>
        </p:spPr>
      </p:pic>
      <p:grpSp>
        <p:nvGrpSpPr>
          <p:cNvPr id="12" name="Group 11">
            <a:extLst>
              <a:ext uri="{FF2B5EF4-FFF2-40B4-BE49-F238E27FC236}">
                <a16:creationId xmlns:a16="http://schemas.microsoft.com/office/drawing/2014/main" id="{5FFFC78A-7F19-3E34-9B6B-2362FB8E63B3}"/>
              </a:ext>
            </a:extLst>
          </p:cNvPr>
          <p:cNvGrpSpPr/>
          <p:nvPr/>
        </p:nvGrpSpPr>
        <p:grpSpPr>
          <a:xfrm>
            <a:off x="7250035" y="5137267"/>
            <a:ext cx="1290963" cy="615490"/>
            <a:chOff x="6398301" y="4382013"/>
            <a:chExt cx="1290963" cy="615490"/>
          </a:xfrm>
        </p:grpSpPr>
        <p:sp>
          <p:nvSpPr>
            <p:cNvPr id="13" name="TextBox 12">
              <a:extLst>
                <a:ext uri="{FF2B5EF4-FFF2-40B4-BE49-F238E27FC236}">
                  <a16:creationId xmlns:a16="http://schemas.microsoft.com/office/drawing/2014/main" id="{F693F07B-41FE-64D0-0A1E-D52BD77AC283}"/>
                </a:ext>
              </a:extLst>
            </p:cNvPr>
            <p:cNvSpPr txBox="1"/>
            <p:nvPr/>
          </p:nvSpPr>
          <p:spPr>
            <a:xfrm>
              <a:off x="6398301" y="4505092"/>
              <a:ext cx="3529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3E9F92D-4D25-58E9-5407-83E6002E488C}"/>
                    </a:ext>
                  </a:extLst>
                </p:cNvPr>
                <p:cNvSpPr txBox="1"/>
                <p:nvPr/>
              </p:nvSpPr>
              <p:spPr>
                <a:xfrm>
                  <a:off x="6574792" y="4382013"/>
                  <a:ext cx="1114472" cy="61549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𝐹𝑁</m:t>
                            </m:r>
                          </m:den>
                        </m:f>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A3E9F92D-4D25-58E9-5407-83E6002E488C}"/>
                    </a:ext>
                  </a:extLst>
                </p:cNvPr>
                <p:cNvSpPr txBox="1">
                  <a:spLocks noRot="1" noChangeAspect="1" noMove="1" noResize="1" noEditPoints="1" noAdjustHandles="1" noChangeArrowheads="1" noChangeShapeType="1" noTextEdit="1"/>
                </p:cNvSpPr>
                <p:nvPr/>
              </p:nvSpPr>
              <p:spPr>
                <a:xfrm>
                  <a:off x="6574792" y="4382013"/>
                  <a:ext cx="1114472" cy="615490"/>
                </a:xfrm>
                <a:prstGeom prst="rect">
                  <a:avLst/>
                </a:prstGeom>
                <a:blipFill>
                  <a:blip r:embed="rId7"/>
                  <a:stretch>
                    <a:fillRect b="-2000"/>
                  </a:stretch>
                </a:blipFill>
              </p:spPr>
              <p:txBody>
                <a:bodyPr/>
                <a:lstStyle/>
                <a:p>
                  <a:r>
                    <a:rPr lang="en-US">
                      <a:noFill/>
                    </a:rPr>
                    <a:t> </a:t>
                  </a:r>
                </a:p>
              </p:txBody>
            </p:sp>
          </mc:Fallback>
        </mc:AlternateContent>
      </p:grpSp>
      <p:sp>
        <p:nvSpPr>
          <p:cNvPr id="5" name="Slide Number Placeholder 4">
            <a:extLst>
              <a:ext uri="{FF2B5EF4-FFF2-40B4-BE49-F238E27FC236}">
                <a16:creationId xmlns:a16="http://schemas.microsoft.com/office/drawing/2014/main" id="{8812C54F-0356-B0C2-E8F1-83728E482B61}"/>
              </a:ext>
            </a:extLst>
          </p:cNvPr>
          <p:cNvSpPr>
            <a:spLocks noGrp="1"/>
          </p:cNvSpPr>
          <p:nvPr>
            <p:ph type="sldNum" sz="quarter" idx="12"/>
          </p:nvPr>
        </p:nvSpPr>
        <p:spPr/>
        <p:txBody>
          <a:bodyPr/>
          <a:lstStyle/>
          <a:p>
            <a:fld id="{6DCFA791-3060-7643-8677-86D470F57523}" type="slidenum">
              <a:rPr lang="en-US" smtClean="0"/>
              <a:pPr/>
              <a:t>29</a:t>
            </a:fld>
            <a:endParaRPr lang="en-US"/>
          </a:p>
        </p:txBody>
      </p:sp>
    </p:spTree>
    <p:extLst>
      <p:ext uri="{BB962C8B-B14F-4D97-AF65-F5344CB8AC3E}">
        <p14:creationId xmlns:p14="http://schemas.microsoft.com/office/powerpoint/2010/main" val="1058531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D513-43FE-4F2C-E947-F69548E23D8D}"/>
              </a:ext>
            </a:extLst>
          </p:cNvPr>
          <p:cNvSpPr>
            <a:spLocks noGrp="1"/>
          </p:cNvSpPr>
          <p:nvPr>
            <p:ph type="title"/>
          </p:nvPr>
        </p:nvSpPr>
        <p:spPr/>
        <p:txBody>
          <a:bodyPr/>
          <a:lstStyle/>
          <a:p>
            <a:r>
              <a:rPr lang="en-US" altLang="zh-CN" dirty="0"/>
              <a:t>Statistical machine learning</a:t>
            </a:r>
            <a:endParaRPr lang="en-US" dirty="0"/>
          </a:p>
        </p:txBody>
      </p:sp>
      <p:sp>
        <p:nvSpPr>
          <p:cNvPr id="3" name="Content Placeholder 2">
            <a:extLst>
              <a:ext uri="{FF2B5EF4-FFF2-40B4-BE49-F238E27FC236}">
                <a16:creationId xmlns:a16="http://schemas.microsoft.com/office/drawing/2014/main" id="{C853C018-13EF-65FC-6CF8-6FD76C9DD813}"/>
              </a:ext>
            </a:extLst>
          </p:cNvPr>
          <p:cNvSpPr>
            <a:spLocks noGrp="1"/>
          </p:cNvSpPr>
          <p:nvPr>
            <p:ph idx="1"/>
          </p:nvPr>
        </p:nvSpPr>
        <p:spPr>
          <a:xfrm>
            <a:off x="628650" y="2002606"/>
            <a:ext cx="7886700" cy="4351338"/>
          </a:xfrm>
        </p:spPr>
        <p:txBody>
          <a:bodyPr>
            <a:normAutofit/>
          </a:bodyPr>
          <a:lstStyle/>
          <a:p>
            <a:pPr>
              <a:buFont typeface="Arial" panose="020B0604020202020204" pitchFamily="34" charset="0"/>
              <a:buChar char="•"/>
            </a:pPr>
            <a:r>
              <a:rPr lang="en-US" sz="2400" dirty="0">
                <a:solidFill>
                  <a:srgbClr val="0000FF"/>
                </a:solidFill>
                <a:effectLst/>
                <a:latin typeface="LMSans10"/>
              </a:rPr>
              <a:t>Machine Learning </a:t>
            </a:r>
            <a:r>
              <a:rPr lang="en-US" sz="2400" dirty="0">
                <a:effectLst/>
                <a:latin typeface="LMSans10"/>
              </a:rPr>
              <a:t>constructs </a:t>
            </a:r>
            <a:r>
              <a:rPr lang="en-US" sz="2400" b="1" dirty="0">
                <a:effectLst/>
                <a:latin typeface="LMSans10"/>
              </a:rPr>
              <a:t>algorithms </a:t>
            </a:r>
            <a:r>
              <a:rPr lang="en-US" sz="2400" dirty="0">
                <a:effectLst/>
                <a:latin typeface="LMSans10"/>
              </a:rPr>
              <a:t>that can learn from historical data, which is especially useful for </a:t>
            </a:r>
            <a:r>
              <a:rPr lang="en-US" sz="2400" b="1" dirty="0">
                <a:effectLst/>
                <a:latin typeface="LMSans10"/>
              </a:rPr>
              <a:t>predictions.</a:t>
            </a:r>
            <a:endParaRPr lang="en-US" sz="2400" dirty="0">
              <a:effectLst/>
              <a:latin typeface="LMMathSymbols10"/>
            </a:endParaRPr>
          </a:p>
          <a:p>
            <a:pPr>
              <a:buFont typeface="Arial" panose="020B0604020202020204" pitchFamily="34" charset="0"/>
              <a:buChar char="•"/>
            </a:pPr>
            <a:r>
              <a:rPr lang="en-US" sz="2400" dirty="0">
                <a:solidFill>
                  <a:srgbClr val="0000FF"/>
                </a:solidFill>
                <a:effectLst/>
                <a:latin typeface="LMSans10"/>
              </a:rPr>
              <a:t>Statistical Learning </a:t>
            </a:r>
            <a:r>
              <a:rPr lang="en-US" sz="2400" dirty="0">
                <a:effectLst/>
                <a:latin typeface="LMSans10"/>
              </a:rPr>
              <a:t>is </a:t>
            </a:r>
            <a:r>
              <a:rPr lang="en-US" sz="2400" i="1" dirty="0">
                <a:effectLst/>
                <a:latin typeface="LMSans10"/>
              </a:rPr>
              <a:t>a branch of statistics</a:t>
            </a:r>
            <a:r>
              <a:rPr lang="en-US" sz="2400" dirty="0">
                <a:effectLst/>
                <a:latin typeface="LMSans10"/>
              </a:rPr>
              <a:t> developed in response to Machine learning</a:t>
            </a:r>
            <a:r>
              <a:rPr lang="en-US" sz="2400" dirty="0">
                <a:latin typeface="LMSans10"/>
              </a:rPr>
              <a:t>; It </a:t>
            </a:r>
            <a:r>
              <a:rPr lang="en-US" sz="2400" dirty="0">
                <a:effectLst/>
                <a:latin typeface="LMSans10"/>
              </a:rPr>
              <a:t>emphasizes building statistical models</a:t>
            </a:r>
            <a:r>
              <a:rPr lang="en-US" sz="2400" dirty="0">
                <a:latin typeface="LMSans10"/>
              </a:rPr>
              <a:t> for </a:t>
            </a:r>
            <a:r>
              <a:rPr lang="en-US" sz="2400" dirty="0">
                <a:effectLst/>
                <a:latin typeface="LMSans10"/>
              </a:rPr>
              <a:t>drawing </a:t>
            </a:r>
            <a:r>
              <a:rPr lang="en-US" sz="2400" b="1" dirty="0">
                <a:effectLst/>
                <a:latin typeface="LMSans10"/>
              </a:rPr>
              <a:t>inferences &amp; </a:t>
            </a:r>
            <a:r>
              <a:rPr lang="en-US" sz="2400" b="1" dirty="0">
                <a:latin typeface="LMSans10"/>
              </a:rPr>
              <a:t>correlations</a:t>
            </a:r>
            <a:r>
              <a:rPr lang="en-US" sz="2400" dirty="0">
                <a:latin typeface="LMSans10"/>
              </a:rPr>
              <a:t> between</a:t>
            </a:r>
            <a:r>
              <a:rPr lang="en-US" sz="2400" b="1" dirty="0">
                <a:latin typeface="LMSans10"/>
              </a:rPr>
              <a:t> </a:t>
            </a:r>
            <a:r>
              <a:rPr lang="en-US" sz="2400" dirty="0">
                <a:latin typeface="LMSans10"/>
              </a:rPr>
              <a:t>variables</a:t>
            </a:r>
            <a:r>
              <a:rPr lang="en-US" sz="2400" b="1" dirty="0">
                <a:latin typeface="LMSans10"/>
              </a:rPr>
              <a:t> </a:t>
            </a:r>
            <a:r>
              <a:rPr lang="en-US" sz="2400" dirty="0">
                <a:effectLst/>
                <a:latin typeface="LMSans10"/>
              </a:rPr>
              <a:t>and assessing uncertainty.</a:t>
            </a:r>
            <a:endParaRPr lang="en-US" sz="2400" dirty="0">
              <a:effectLst/>
              <a:latin typeface="LMMathSymbols10"/>
            </a:endParaRPr>
          </a:p>
          <a:p>
            <a:pPr>
              <a:buFont typeface="Arial" panose="020B0604020202020204" pitchFamily="34" charset="0"/>
              <a:buChar char="•"/>
            </a:pPr>
            <a:r>
              <a:rPr lang="en-US" sz="2400" dirty="0">
                <a:solidFill>
                  <a:srgbClr val="0000FF"/>
                </a:solidFill>
                <a:effectLst/>
                <a:latin typeface="LMSans10"/>
              </a:rPr>
              <a:t>Data Science </a:t>
            </a:r>
            <a:r>
              <a:rPr lang="en-US" sz="2400" dirty="0">
                <a:effectLst/>
                <a:latin typeface="LMSans10"/>
              </a:rPr>
              <a:t>is the extraction of knowledge from data, using tools from statistics, computer science, engineering . . . </a:t>
            </a:r>
          </a:p>
          <a:p>
            <a:pPr marL="0" indent="0">
              <a:buNone/>
            </a:pPr>
            <a:r>
              <a:rPr lang="en-US" sz="2400" dirty="0">
                <a:latin typeface="LMSans10"/>
              </a:rPr>
              <a:t>    (there is a “data science” in almost every domain now)</a:t>
            </a:r>
            <a:endParaRPr lang="en-US" sz="2400" dirty="0">
              <a:effectLst/>
              <a:latin typeface="LMMathSymbols10"/>
            </a:endParaRPr>
          </a:p>
          <a:p>
            <a:pPr marL="0" indent="0">
              <a:buNone/>
            </a:pPr>
            <a:endParaRPr lang="en-US" dirty="0"/>
          </a:p>
        </p:txBody>
      </p:sp>
      <p:sp>
        <p:nvSpPr>
          <p:cNvPr id="4" name="Slide Number Placeholder 3">
            <a:extLst>
              <a:ext uri="{FF2B5EF4-FFF2-40B4-BE49-F238E27FC236}">
                <a16:creationId xmlns:a16="http://schemas.microsoft.com/office/drawing/2014/main" id="{DEB1B0E4-9402-00D6-54B6-44733B1F5742}"/>
              </a:ext>
            </a:extLst>
          </p:cNvPr>
          <p:cNvSpPr>
            <a:spLocks noGrp="1"/>
          </p:cNvSpPr>
          <p:nvPr>
            <p:ph type="sldNum" sz="quarter" idx="12"/>
          </p:nvPr>
        </p:nvSpPr>
        <p:spPr/>
        <p:txBody>
          <a:bodyPr/>
          <a:lstStyle/>
          <a:p>
            <a:fld id="{6DCFA791-3060-7643-8677-86D470F57523}" type="slidenum">
              <a:rPr lang="en-US" smtClean="0"/>
              <a:pPr/>
              <a:t>3</a:t>
            </a:fld>
            <a:endParaRPr lang="en-US"/>
          </a:p>
        </p:txBody>
      </p:sp>
    </p:spTree>
    <p:extLst>
      <p:ext uri="{BB962C8B-B14F-4D97-AF65-F5344CB8AC3E}">
        <p14:creationId xmlns:p14="http://schemas.microsoft.com/office/powerpoint/2010/main" val="3411195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52308-D0B9-DC04-52CA-D220034A3FC7}"/>
              </a:ext>
            </a:extLst>
          </p:cNvPr>
          <p:cNvSpPr>
            <a:spLocks noGrp="1"/>
          </p:cNvSpPr>
          <p:nvPr>
            <p:ph type="title"/>
          </p:nvPr>
        </p:nvSpPr>
        <p:spPr>
          <a:xfrm>
            <a:off x="628650" y="109094"/>
            <a:ext cx="7886700" cy="1325563"/>
          </a:xfrm>
        </p:spPr>
        <p:txBody>
          <a:bodyPr>
            <a:normAutofit/>
          </a:bodyPr>
          <a:lstStyle/>
          <a:p>
            <a:r>
              <a:rPr lang="en-US" sz="3600" dirty="0"/>
              <a:t>Trade-off between precision and recall</a:t>
            </a:r>
          </a:p>
        </p:txBody>
      </p:sp>
      <p:pic>
        <p:nvPicPr>
          <p:cNvPr id="10" name="Picture 9">
            <a:extLst>
              <a:ext uri="{FF2B5EF4-FFF2-40B4-BE49-F238E27FC236}">
                <a16:creationId xmlns:a16="http://schemas.microsoft.com/office/drawing/2014/main" id="{4C301690-87CA-E6D0-0982-07423584411C}"/>
              </a:ext>
            </a:extLst>
          </p:cNvPr>
          <p:cNvPicPr>
            <a:picLocks noChangeAspect="1"/>
          </p:cNvPicPr>
          <p:nvPr/>
        </p:nvPicPr>
        <p:blipFill>
          <a:blip r:embed="rId3"/>
          <a:stretch>
            <a:fillRect/>
          </a:stretch>
        </p:blipFill>
        <p:spPr>
          <a:xfrm>
            <a:off x="4443878" y="1434993"/>
            <a:ext cx="3314700" cy="17399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B300763-EAD0-D963-81A3-349C55D22766}"/>
                  </a:ext>
                </a:extLst>
              </p:cNvPr>
              <p:cNvSpPr txBox="1"/>
              <p:nvPr/>
            </p:nvSpPr>
            <p:spPr>
              <a:xfrm>
                <a:off x="6101228" y="1555143"/>
                <a:ext cx="1349109" cy="78996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𝐹𝑃</m:t>
                          </m:r>
                        </m:den>
                      </m:f>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TextBox 3">
                <a:extLst>
                  <a:ext uri="{FF2B5EF4-FFF2-40B4-BE49-F238E27FC236}">
                    <a16:creationId xmlns:a16="http://schemas.microsoft.com/office/drawing/2014/main" id="{0B300763-EAD0-D963-81A3-349C55D22766}"/>
                  </a:ext>
                </a:extLst>
              </p:cNvPr>
              <p:cNvSpPr txBox="1">
                <a:spLocks noRot="1" noChangeAspect="1" noMove="1" noResize="1" noEditPoints="1" noAdjustHandles="1" noChangeArrowheads="1" noChangeShapeType="1" noTextEdit="1"/>
              </p:cNvSpPr>
              <p:nvPr/>
            </p:nvSpPr>
            <p:spPr>
              <a:xfrm>
                <a:off x="6101228" y="1555143"/>
                <a:ext cx="1349109" cy="789960"/>
              </a:xfrm>
              <a:prstGeom prst="rect">
                <a:avLst/>
              </a:prstGeom>
              <a:blipFill>
                <a:blip r:embed="rId4"/>
                <a:stretch>
                  <a:fillRect b="-63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0F82C99-0C9E-1496-2665-5252F3226A75}"/>
                  </a:ext>
                </a:extLst>
              </p:cNvPr>
              <p:cNvSpPr txBox="1"/>
              <p:nvPr/>
            </p:nvSpPr>
            <p:spPr>
              <a:xfrm>
                <a:off x="6101228" y="2316934"/>
                <a:ext cx="1421736" cy="78996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𝑇𝑃</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𝐹𝑁</m:t>
                          </m:r>
                        </m:den>
                      </m:f>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5" name="TextBox 4">
                <a:extLst>
                  <a:ext uri="{FF2B5EF4-FFF2-40B4-BE49-F238E27FC236}">
                    <a16:creationId xmlns:a16="http://schemas.microsoft.com/office/drawing/2014/main" id="{00F82C99-0C9E-1496-2665-5252F3226A75}"/>
                  </a:ext>
                </a:extLst>
              </p:cNvPr>
              <p:cNvSpPr txBox="1">
                <a:spLocks noRot="1" noChangeAspect="1" noMove="1" noResize="1" noEditPoints="1" noAdjustHandles="1" noChangeArrowheads="1" noChangeShapeType="1" noTextEdit="1"/>
              </p:cNvSpPr>
              <p:nvPr/>
            </p:nvSpPr>
            <p:spPr>
              <a:xfrm>
                <a:off x="6101228" y="2316934"/>
                <a:ext cx="1421736" cy="789960"/>
              </a:xfrm>
              <a:prstGeom prst="rect">
                <a:avLst/>
              </a:prstGeom>
              <a:blipFill>
                <a:blip r:embed="rId5"/>
                <a:stretch>
                  <a:fillRect b="-634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41752CA-7334-7443-AB5C-E9AF5830FE6B}"/>
              </a:ext>
            </a:extLst>
          </p:cNvPr>
          <p:cNvPicPr>
            <a:picLocks noChangeAspect="1"/>
          </p:cNvPicPr>
          <p:nvPr/>
        </p:nvPicPr>
        <p:blipFill>
          <a:blip r:embed="rId6"/>
          <a:stretch>
            <a:fillRect/>
          </a:stretch>
        </p:blipFill>
        <p:spPr>
          <a:xfrm>
            <a:off x="736899" y="1239843"/>
            <a:ext cx="3337471" cy="1966911"/>
          </a:xfrm>
          <a:prstGeom prst="rect">
            <a:avLst/>
          </a:prstGeom>
        </p:spPr>
      </p:pic>
      <p:sp>
        <p:nvSpPr>
          <p:cNvPr id="3" name="Content Placeholder 2">
            <a:extLst>
              <a:ext uri="{FF2B5EF4-FFF2-40B4-BE49-F238E27FC236}">
                <a16:creationId xmlns:a16="http://schemas.microsoft.com/office/drawing/2014/main" id="{120646DD-2E44-3ADF-D87C-606D268962DD}"/>
              </a:ext>
            </a:extLst>
          </p:cNvPr>
          <p:cNvSpPr>
            <a:spLocks noGrp="1"/>
          </p:cNvSpPr>
          <p:nvPr>
            <p:ph idx="1"/>
          </p:nvPr>
        </p:nvSpPr>
        <p:spPr>
          <a:xfrm>
            <a:off x="628650" y="3683108"/>
            <a:ext cx="7886700" cy="2381367"/>
          </a:xfrm>
        </p:spPr>
        <p:txBody>
          <a:bodyPr>
            <a:noAutofit/>
          </a:bodyPr>
          <a:lstStyle/>
          <a:p>
            <a:pPr>
              <a:spcBef>
                <a:spcPts val="400"/>
              </a:spcBef>
            </a:pPr>
            <a:r>
              <a:rPr lang="en-US" sz="2000" dirty="0">
                <a:solidFill>
                  <a:srgbClr val="0019FF"/>
                </a:solidFill>
              </a:rPr>
              <a:t>Precision and recall (same as TPR) are often inversely related. </a:t>
            </a:r>
          </a:p>
          <a:p>
            <a:pPr>
              <a:spcBef>
                <a:spcPts val="400"/>
              </a:spcBef>
            </a:pPr>
            <a:r>
              <a:rPr lang="en-US" sz="2000" dirty="0"/>
              <a:t>Increasing precision typically decreases recall and vice versa.</a:t>
            </a:r>
          </a:p>
          <a:p>
            <a:pPr>
              <a:spcBef>
                <a:spcPts val="400"/>
              </a:spcBef>
            </a:pPr>
            <a:r>
              <a:rPr lang="en-US" sz="2000" dirty="0"/>
              <a:t>E.g., A model can achieve a high precision by only predicting positive when it is very confident; recall = 1 when always predicting positive.</a:t>
            </a:r>
          </a:p>
          <a:p>
            <a:pPr>
              <a:spcBef>
                <a:spcPts val="400"/>
              </a:spcBef>
            </a:pPr>
            <a:r>
              <a:rPr lang="en-US" sz="2000" i="1" dirty="0"/>
              <a:t>Precision is undefined when only predicting negative.</a:t>
            </a:r>
          </a:p>
          <a:p>
            <a:pPr>
              <a:spcBef>
                <a:spcPts val="400"/>
              </a:spcBef>
            </a:pPr>
            <a:r>
              <a:rPr lang="en-US" sz="2000" dirty="0"/>
              <a:t>Can plot precision against recall at different thresholds.</a:t>
            </a:r>
          </a:p>
        </p:txBody>
      </p:sp>
      <p:sp>
        <p:nvSpPr>
          <p:cNvPr id="6" name="TextBox 5">
            <a:extLst>
              <a:ext uri="{FF2B5EF4-FFF2-40B4-BE49-F238E27FC236}">
                <a16:creationId xmlns:a16="http://schemas.microsoft.com/office/drawing/2014/main" id="{59B12888-9C12-BAA0-0E3C-8CA02D706716}"/>
              </a:ext>
            </a:extLst>
          </p:cNvPr>
          <p:cNvSpPr txBox="1"/>
          <p:nvPr/>
        </p:nvSpPr>
        <p:spPr>
          <a:xfrm>
            <a:off x="738038" y="5702582"/>
            <a:ext cx="7777312"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Discussion</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a:t>
            </a:r>
            <a:r>
              <a:rPr kumimoji="0" lang="en-US" sz="2000" b="0" i="0" u="none" strike="noStrike" kern="1200" cap="none" spc="0" normalizeH="0" noProof="0" dirty="0">
                <a:ln>
                  <a:noFill/>
                </a:ln>
                <a:solidFill>
                  <a:srgbClr val="C00000"/>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Which metric is more important in</a:t>
            </a:r>
            <a:r>
              <a:rPr kumimoji="0" lang="en-US" sz="2000" b="0" i="0" u="none" strike="noStrike" kern="1200" cap="none" spc="0" normalizeH="0" noProof="0" dirty="0">
                <a:ln>
                  <a:noFill/>
                </a:ln>
                <a:solidFill>
                  <a:srgbClr val="C00000"/>
                </a:solidFill>
                <a:effectLst/>
                <a:uLnTx/>
                <a:uFillTx/>
                <a:latin typeface="Calibri" panose="020F0502020204030204"/>
                <a:ea typeface="+mn-ea"/>
                <a:cs typeface="+mn-cs"/>
              </a:rPr>
              <a:t> Spam filtering</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a:t>
            </a:r>
            <a:r>
              <a:rPr kumimoji="0" lang="zh-CN" altLang="en-US" sz="20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 </a:t>
            </a:r>
            <a:endParaRPr kumimoji="0" lang="en-US" altLang="zh-CN" sz="20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C00000"/>
                </a:solidFill>
                <a:latin typeface="Calibri" panose="020F0502020204030204"/>
                <a:ea typeface="等线" panose="02010600030101010101" pitchFamily="2" charset="-122"/>
              </a:rPr>
              <a:t>	     What about </a:t>
            </a:r>
            <a:r>
              <a:rPr kumimoji="0" lang="en-US" altLang="zh-CN" sz="20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Covid</a:t>
            </a:r>
            <a:r>
              <a:rPr kumimoji="0" lang="en-US" altLang="zh-CN" sz="2000" b="0" i="0" u="none" strike="noStrike" kern="1200" cap="none" spc="0" normalizeH="0" noProof="0" dirty="0">
                <a:ln>
                  <a:noFill/>
                </a:ln>
                <a:solidFill>
                  <a:srgbClr val="C00000"/>
                </a:solidFill>
                <a:effectLst/>
                <a:uLnTx/>
                <a:uFillTx/>
                <a:latin typeface="Calibri" panose="020F0502020204030204"/>
                <a:ea typeface="等线" panose="02010600030101010101" pitchFamily="2" charset="-122"/>
                <a:cs typeface="+mn-cs"/>
              </a:rPr>
              <a:t> </a:t>
            </a:r>
            <a:r>
              <a:rPr kumimoji="0" lang="en-US" altLang="zh-CN" sz="20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testing</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8655E892-A725-CC8C-0552-C9E633454C8D}"/>
              </a:ext>
            </a:extLst>
          </p:cNvPr>
          <p:cNvSpPr>
            <a:spLocks noGrp="1"/>
          </p:cNvSpPr>
          <p:nvPr>
            <p:ph type="sldNum" sz="quarter" idx="12"/>
          </p:nvPr>
        </p:nvSpPr>
        <p:spPr/>
        <p:txBody>
          <a:bodyPr/>
          <a:lstStyle/>
          <a:p>
            <a:fld id="{6DCFA791-3060-7643-8677-86D470F57523}" type="slidenum">
              <a:rPr lang="en-US" smtClean="0"/>
              <a:pPr/>
              <a:t>30</a:t>
            </a:fld>
            <a:endParaRPr lang="en-US"/>
          </a:p>
        </p:txBody>
      </p:sp>
    </p:spTree>
    <p:extLst>
      <p:ext uri="{BB962C8B-B14F-4D97-AF65-F5344CB8AC3E}">
        <p14:creationId xmlns:p14="http://schemas.microsoft.com/office/powerpoint/2010/main" val="137916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52308-D0B9-DC04-52CA-D220034A3FC7}"/>
              </a:ext>
            </a:extLst>
          </p:cNvPr>
          <p:cNvSpPr>
            <a:spLocks noGrp="1"/>
          </p:cNvSpPr>
          <p:nvPr>
            <p:ph type="title"/>
          </p:nvPr>
        </p:nvSpPr>
        <p:spPr>
          <a:xfrm>
            <a:off x="628650" y="109094"/>
            <a:ext cx="7886700" cy="1325563"/>
          </a:xfrm>
        </p:spPr>
        <p:txBody>
          <a:bodyPr>
            <a:normAutofit/>
          </a:bodyPr>
          <a:lstStyle/>
          <a:p>
            <a:r>
              <a:rPr lang="en-US" dirty="0"/>
              <a:t>F</a:t>
            </a:r>
            <a:r>
              <a:rPr lang="en-US" baseline="-25000" dirty="0"/>
              <a:t>1</a:t>
            </a:r>
            <a:r>
              <a:rPr lang="en-US" dirty="0"/>
              <a:t>-score: summarizing PR</a:t>
            </a:r>
          </a:p>
        </p:txBody>
      </p:sp>
      <p:sp>
        <p:nvSpPr>
          <p:cNvPr id="3" name="Content Placeholder 2">
            <a:extLst>
              <a:ext uri="{FF2B5EF4-FFF2-40B4-BE49-F238E27FC236}">
                <a16:creationId xmlns:a16="http://schemas.microsoft.com/office/drawing/2014/main" id="{501349F4-E62F-3CD8-D253-A1792AF965AB}"/>
              </a:ext>
            </a:extLst>
          </p:cNvPr>
          <p:cNvSpPr>
            <a:spLocks noGrp="1"/>
          </p:cNvSpPr>
          <p:nvPr>
            <p:ph idx="1"/>
          </p:nvPr>
        </p:nvSpPr>
        <p:spPr>
          <a:xfrm>
            <a:off x="800974" y="2871627"/>
            <a:ext cx="7203385" cy="1594984"/>
          </a:xfrm>
        </p:spPr>
        <p:txBody>
          <a:bodyPr>
            <a:noAutofit/>
          </a:bodyPr>
          <a:lstStyle/>
          <a:p>
            <a:r>
              <a:rPr lang="en-US" sz="2400" dirty="0"/>
              <a:t>F</a:t>
            </a:r>
            <a:r>
              <a:rPr lang="en-US" sz="2400" baseline="-25000" dirty="0"/>
              <a:t>1  </a:t>
            </a:r>
            <a:r>
              <a:rPr lang="en-US" sz="2400" dirty="0"/>
              <a:t>score cares equally about precision and recall; </a:t>
            </a:r>
          </a:p>
          <a:p>
            <a:r>
              <a:rPr lang="en-US" sz="2400" dirty="0"/>
              <a:t>Can be used to choose the best threshold for </a:t>
            </a:r>
            <a:r>
              <a:rPr lang="en-US" altLang="zh-CN" sz="2400" dirty="0"/>
              <a:t>a</a:t>
            </a:r>
            <a:r>
              <a:rPr lang="zh-CN" altLang="en-US" sz="2400" dirty="0"/>
              <a:t> </a:t>
            </a:r>
            <a:r>
              <a:rPr lang="en-US" altLang="zh-CN" sz="2400" dirty="0"/>
              <a:t>model</a:t>
            </a:r>
            <a:r>
              <a:rPr lang="zh-CN" altLang="en-US" sz="2400" dirty="0"/>
              <a:t> </a:t>
            </a:r>
            <a:r>
              <a:rPr lang="en-US" altLang="zh-CN" sz="2400" dirty="0"/>
              <a:t>to</a:t>
            </a:r>
            <a:r>
              <a:rPr lang="zh-CN" altLang="en-US" sz="2400" dirty="0"/>
              <a:t> </a:t>
            </a:r>
            <a:r>
              <a:rPr lang="en-US" altLang="zh-CN" sz="2400" dirty="0"/>
              <a:t>make</a:t>
            </a:r>
            <a:r>
              <a:rPr lang="zh-CN" altLang="en-US" sz="2400" dirty="0"/>
              <a:t> </a:t>
            </a:r>
            <a:r>
              <a:rPr lang="en-US" sz="2400" dirty="0"/>
              <a:t>prediction</a:t>
            </a:r>
            <a:r>
              <a:rPr lang="en-US" altLang="zh-CN" sz="2400" dirty="0"/>
              <a:t>/classification</a:t>
            </a:r>
            <a:r>
              <a:rPr lang="en-US" sz="2400" dirty="0"/>
              <a:t>;</a:t>
            </a:r>
          </a:p>
        </p:txBody>
      </p:sp>
      <p:pic>
        <p:nvPicPr>
          <p:cNvPr id="4" name="Picture 3">
            <a:extLst>
              <a:ext uri="{FF2B5EF4-FFF2-40B4-BE49-F238E27FC236}">
                <a16:creationId xmlns:a16="http://schemas.microsoft.com/office/drawing/2014/main" id="{5160B11C-8A21-3FA4-7954-24FCC1D377C0}"/>
              </a:ext>
            </a:extLst>
          </p:cNvPr>
          <p:cNvPicPr>
            <a:picLocks noChangeAspect="1"/>
          </p:cNvPicPr>
          <p:nvPr/>
        </p:nvPicPr>
        <p:blipFill>
          <a:blip r:embed="rId2"/>
          <a:stretch>
            <a:fillRect/>
          </a:stretch>
        </p:blipFill>
        <p:spPr>
          <a:xfrm>
            <a:off x="1621367" y="1527790"/>
            <a:ext cx="5562600" cy="863600"/>
          </a:xfrm>
          <a:prstGeom prst="rect">
            <a:avLst/>
          </a:prstGeom>
        </p:spPr>
      </p:pic>
      <p:sp>
        <p:nvSpPr>
          <p:cNvPr id="5" name="Slide Number Placeholder 4">
            <a:extLst>
              <a:ext uri="{FF2B5EF4-FFF2-40B4-BE49-F238E27FC236}">
                <a16:creationId xmlns:a16="http://schemas.microsoft.com/office/drawing/2014/main" id="{F28BDC68-1698-6F2D-CFA1-3FE3D389F579}"/>
              </a:ext>
            </a:extLst>
          </p:cNvPr>
          <p:cNvSpPr>
            <a:spLocks noGrp="1"/>
          </p:cNvSpPr>
          <p:nvPr>
            <p:ph type="sldNum" sz="quarter" idx="12"/>
          </p:nvPr>
        </p:nvSpPr>
        <p:spPr/>
        <p:txBody>
          <a:bodyPr/>
          <a:lstStyle/>
          <a:p>
            <a:fld id="{6DCFA791-3060-7643-8677-86D470F57523}" type="slidenum">
              <a:rPr lang="en-US" smtClean="0"/>
              <a:pPr/>
              <a:t>31</a:t>
            </a:fld>
            <a:endParaRPr lang="en-US"/>
          </a:p>
        </p:txBody>
      </p:sp>
    </p:spTree>
    <p:extLst>
      <p:ext uri="{BB962C8B-B14F-4D97-AF65-F5344CB8AC3E}">
        <p14:creationId xmlns:p14="http://schemas.microsoft.com/office/powerpoint/2010/main" val="1448086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52308-D0B9-DC04-52CA-D220034A3FC7}"/>
              </a:ext>
            </a:extLst>
          </p:cNvPr>
          <p:cNvSpPr>
            <a:spLocks noGrp="1"/>
          </p:cNvSpPr>
          <p:nvPr>
            <p:ph type="title"/>
          </p:nvPr>
        </p:nvSpPr>
        <p:spPr>
          <a:xfrm>
            <a:off x="628650" y="109094"/>
            <a:ext cx="8332470" cy="1325563"/>
          </a:xfrm>
        </p:spPr>
        <p:txBody>
          <a:bodyPr>
            <a:normAutofit/>
          </a:bodyPr>
          <a:lstStyle/>
          <a:p>
            <a:r>
              <a:rPr lang="en-US" dirty="0"/>
              <a:t>F</a:t>
            </a:r>
            <a:r>
              <a:rPr lang="en-US" baseline="-25000" dirty="0"/>
              <a:t>1 </a:t>
            </a:r>
            <a:r>
              <a:rPr lang="en-US" dirty="0"/>
              <a:t>score for picking model threshold</a:t>
            </a:r>
          </a:p>
        </p:txBody>
      </p:sp>
      <p:pic>
        <p:nvPicPr>
          <p:cNvPr id="4102" name="Picture 6" descr="undefined">
            <a:extLst>
              <a:ext uri="{FF2B5EF4-FFF2-40B4-BE49-F238E27FC236}">
                <a16:creationId xmlns:a16="http://schemas.microsoft.com/office/drawing/2014/main" id="{FA6E72BA-1844-378C-3A07-A5177416B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9566" y="1399631"/>
            <a:ext cx="5917084" cy="495672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F5809EB-76F6-F573-0709-51D941712BFE}"/>
              </a:ext>
            </a:extLst>
          </p:cNvPr>
          <p:cNvSpPr>
            <a:spLocks noGrp="1"/>
          </p:cNvSpPr>
          <p:nvPr>
            <p:ph type="sldNum" sz="quarter" idx="12"/>
          </p:nvPr>
        </p:nvSpPr>
        <p:spPr/>
        <p:txBody>
          <a:bodyPr/>
          <a:lstStyle/>
          <a:p>
            <a:fld id="{6DCFA791-3060-7643-8677-86D470F57523}" type="slidenum">
              <a:rPr lang="en-US" smtClean="0"/>
              <a:pPr/>
              <a:t>32</a:t>
            </a:fld>
            <a:endParaRPr lang="en-US"/>
          </a:p>
        </p:txBody>
      </p:sp>
    </p:spTree>
    <p:extLst>
      <p:ext uri="{BB962C8B-B14F-4D97-AF65-F5344CB8AC3E}">
        <p14:creationId xmlns:p14="http://schemas.microsoft.com/office/powerpoint/2010/main" val="3136675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52308-D0B9-DC04-52CA-D220034A3FC7}"/>
              </a:ext>
            </a:extLst>
          </p:cNvPr>
          <p:cNvSpPr>
            <a:spLocks noGrp="1"/>
          </p:cNvSpPr>
          <p:nvPr>
            <p:ph type="title"/>
          </p:nvPr>
        </p:nvSpPr>
        <p:spPr>
          <a:xfrm>
            <a:off x="628650" y="109094"/>
            <a:ext cx="7886700" cy="1325563"/>
          </a:xfrm>
        </p:spPr>
        <p:txBody>
          <a:bodyPr>
            <a:normAutofit/>
          </a:bodyPr>
          <a:lstStyle/>
          <a:p>
            <a:r>
              <a:rPr lang="en-US" dirty="0"/>
              <a:t>PR curve for model comparison</a:t>
            </a:r>
          </a:p>
        </p:txBody>
      </p:sp>
      <p:sp>
        <p:nvSpPr>
          <p:cNvPr id="3" name="Content Placeholder 2">
            <a:extLst>
              <a:ext uri="{FF2B5EF4-FFF2-40B4-BE49-F238E27FC236}">
                <a16:creationId xmlns:a16="http://schemas.microsoft.com/office/drawing/2014/main" id="{501349F4-E62F-3CD8-D253-A1792AF965AB}"/>
              </a:ext>
            </a:extLst>
          </p:cNvPr>
          <p:cNvSpPr>
            <a:spLocks noGrp="1"/>
          </p:cNvSpPr>
          <p:nvPr>
            <p:ph idx="1"/>
          </p:nvPr>
        </p:nvSpPr>
        <p:spPr>
          <a:xfrm>
            <a:off x="849087" y="4943929"/>
            <a:ext cx="7886700" cy="1594984"/>
          </a:xfrm>
        </p:spPr>
        <p:txBody>
          <a:bodyPr>
            <a:noAutofit/>
          </a:bodyPr>
          <a:lstStyle/>
          <a:p>
            <a:r>
              <a:rPr lang="en-US" sz="2000" dirty="0">
                <a:solidFill>
                  <a:srgbClr val="C00000"/>
                </a:solidFill>
              </a:rPr>
              <a:t>A random classifier makes a flat Precision-Recall curve, with precision equal to the proportion of positive instances in the dataset.</a:t>
            </a:r>
          </a:p>
          <a:p>
            <a:r>
              <a:rPr lang="en-US" sz="2000" dirty="0"/>
              <a:t>AUC (area under the curve) score closer to 1 means better performance.</a:t>
            </a:r>
          </a:p>
          <a:p>
            <a:r>
              <a:rPr lang="en-US" sz="2000" dirty="0"/>
              <a:t>More reliable than ROC for imbalanced datasets.</a:t>
            </a:r>
          </a:p>
        </p:txBody>
      </p:sp>
      <p:pic>
        <p:nvPicPr>
          <p:cNvPr id="3074" name="Picture 2" descr="Complete Guide to Understanding Precision and Recall Curves">
            <a:extLst>
              <a:ext uri="{FF2B5EF4-FFF2-40B4-BE49-F238E27FC236}">
                <a16:creationId xmlns:a16="http://schemas.microsoft.com/office/drawing/2014/main" id="{E354BBFE-3524-3CF4-DA7B-4FDA9C616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500" y="1433966"/>
            <a:ext cx="4902200" cy="33274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D470E8C-7256-067A-BC20-437E94B9B105}"/>
              </a:ext>
            </a:extLst>
          </p:cNvPr>
          <p:cNvSpPr>
            <a:spLocks noGrp="1"/>
          </p:cNvSpPr>
          <p:nvPr>
            <p:ph type="sldNum" sz="quarter" idx="12"/>
          </p:nvPr>
        </p:nvSpPr>
        <p:spPr/>
        <p:txBody>
          <a:bodyPr/>
          <a:lstStyle/>
          <a:p>
            <a:fld id="{6DCFA791-3060-7643-8677-86D470F57523}" type="slidenum">
              <a:rPr lang="en-US" smtClean="0"/>
              <a:pPr/>
              <a:t>33</a:t>
            </a:fld>
            <a:endParaRPr lang="en-US"/>
          </a:p>
        </p:txBody>
      </p:sp>
    </p:spTree>
    <p:extLst>
      <p:ext uri="{BB962C8B-B14F-4D97-AF65-F5344CB8AC3E}">
        <p14:creationId xmlns:p14="http://schemas.microsoft.com/office/powerpoint/2010/main" val="75779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137EE-A90E-52F8-EA84-BBB2620178D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55F598D-81AC-9013-A879-862AFD73AB13}"/>
              </a:ext>
            </a:extLst>
          </p:cNvPr>
          <p:cNvSpPr>
            <a:spLocks noGrp="1"/>
          </p:cNvSpPr>
          <p:nvPr>
            <p:ph idx="1"/>
          </p:nvPr>
        </p:nvSpPr>
        <p:spPr>
          <a:xfrm>
            <a:off x="628650" y="1690689"/>
            <a:ext cx="7886700" cy="4351338"/>
          </a:xfrm>
        </p:spPr>
        <p:txBody>
          <a:bodyPr>
            <a:normAutofit/>
          </a:bodyPr>
          <a:lstStyle/>
          <a:p>
            <a:r>
              <a:rPr lang="en-US" sz="2400" dirty="0">
                <a:solidFill>
                  <a:srgbClr val="222832"/>
                </a:solidFill>
                <a:highlight>
                  <a:srgbClr val="FFFFFF"/>
                </a:highlight>
                <a:latin typeface="+mn-lt"/>
              </a:rPr>
              <a:t>ROC curves summarize the trade-off between the </a:t>
            </a:r>
            <a:r>
              <a:rPr lang="en-US" sz="2400" dirty="0">
                <a:solidFill>
                  <a:srgbClr val="0078B9"/>
                </a:solidFill>
                <a:highlight>
                  <a:srgbClr val="FFFFFF"/>
                </a:highlight>
                <a:latin typeface="+mn-lt"/>
              </a:rPr>
              <a:t>true positive rate and false positive rate</a:t>
            </a:r>
            <a:r>
              <a:rPr lang="en-US" sz="2400" dirty="0">
                <a:solidFill>
                  <a:srgbClr val="222832"/>
                </a:solidFill>
                <a:highlight>
                  <a:srgbClr val="FFFFFF"/>
                </a:highlight>
                <a:latin typeface="+mn-lt"/>
              </a:rPr>
              <a:t> for a predictive model using different probability thresholds.</a:t>
            </a:r>
          </a:p>
          <a:p>
            <a:r>
              <a:rPr lang="en-US" sz="2400" dirty="0">
                <a:solidFill>
                  <a:srgbClr val="222832"/>
                </a:solidFill>
                <a:highlight>
                  <a:srgbClr val="FFFFFF"/>
                </a:highlight>
                <a:latin typeface="+mn-lt"/>
              </a:rPr>
              <a:t>Precision-Recall curves summarize the trade-off between the </a:t>
            </a:r>
            <a:r>
              <a:rPr lang="en-US" sz="2400" dirty="0">
                <a:solidFill>
                  <a:srgbClr val="0078B9"/>
                </a:solidFill>
                <a:highlight>
                  <a:srgbClr val="FFFFFF"/>
                </a:highlight>
                <a:latin typeface="+mn-lt"/>
              </a:rPr>
              <a:t>true positive rate and the positive predictive value </a:t>
            </a:r>
            <a:r>
              <a:rPr lang="en-US" sz="2400" dirty="0">
                <a:solidFill>
                  <a:srgbClr val="222832"/>
                </a:solidFill>
                <a:highlight>
                  <a:srgbClr val="FFFFFF"/>
                </a:highlight>
                <a:latin typeface="+mn-lt"/>
              </a:rPr>
              <a:t>for a predictive model using different probability thresholds.</a:t>
            </a:r>
          </a:p>
          <a:p>
            <a:r>
              <a:rPr lang="en-US" sz="2400" dirty="0">
                <a:solidFill>
                  <a:srgbClr val="222832"/>
                </a:solidFill>
                <a:highlight>
                  <a:srgbClr val="FFFFFF"/>
                </a:highlight>
                <a:latin typeface="+mn-lt"/>
              </a:rPr>
              <a:t>ROC-AUC is more appropriate when the observations are balanced between each class, whereas </a:t>
            </a:r>
            <a:r>
              <a:rPr lang="en-US" sz="2400" u="sng" dirty="0">
                <a:solidFill>
                  <a:srgbClr val="222832"/>
                </a:solidFill>
                <a:highlight>
                  <a:srgbClr val="FFFFFF"/>
                </a:highlight>
                <a:latin typeface="+mn-lt"/>
              </a:rPr>
              <a:t>precision-recall curve or F1 score are appropriate for imbalanced datasets</a:t>
            </a:r>
            <a:r>
              <a:rPr lang="en-US" sz="2400" dirty="0">
                <a:solidFill>
                  <a:srgbClr val="222832"/>
                </a:solidFill>
                <a:highlight>
                  <a:srgbClr val="FFFFFF"/>
                </a:highlight>
                <a:latin typeface="+mn-lt"/>
              </a:rPr>
              <a:t>.</a:t>
            </a:r>
          </a:p>
        </p:txBody>
      </p:sp>
      <p:sp>
        <p:nvSpPr>
          <p:cNvPr id="4" name="Slide Number Placeholder 3">
            <a:extLst>
              <a:ext uri="{FF2B5EF4-FFF2-40B4-BE49-F238E27FC236}">
                <a16:creationId xmlns:a16="http://schemas.microsoft.com/office/drawing/2014/main" id="{B9BD6544-9EF5-C84C-EBB6-07EB61574D96}"/>
              </a:ext>
            </a:extLst>
          </p:cNvPr>
          <p:cNvSpPr>
            <a:spLocks noGrp="1"/>
          </p:cNvSpPr>
          <p:nvPr>
            <p:ph type="sldNum" sz="quarter" idx="12"/>
          </p:nvPr>
        </p:nvSpPr>
        <p:spPr/>
        <p:txBody>
          <a:bodyPr/>
          <a:lstStyle/>
          <a:p>
            <a:fld id="{6DCFA791-3060-7643-8677-86D470F57523}" type="slidenum">
              <a:rPr lang="en-US" smtClean="0"/>
              <a:pPr/>
              <a:t>34</a:t>
            </a:fld>
            <a:endParaRPr lang="en-US"/>
          </a:p>
        </p:txBody>
      </p:sp>
    </p:spTree>
    <p:extLst>
      <p:ext uri="{BB962C8B-B14F-4D97-AF65-F5344CB8AC3E}">
        <p14:creationId xmlns:p14="http://schemas.microsoft.com/office/powerpoint/2010/main" val="191922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A94BD-FC2B-1F94-3938-A2FAE5E88347}"/>
              </a:ext>
            </a:extLst>
          </p:cNvPr>
          <p:cNvSpPr>
            <a:spLocks noGrp="1"/>
          </p:cNvSpPr>
          <p:nvPr>
            <p:ph type="title"/>
          </p:nvPr>
        </p:nvSpPr>
        <p:spPr/>
        <p:txBody>
          <a:bodyPr/>
          <a:lstStyle/>
          <a:p>
            <a:r>
              <a:rPr lang="en-US" dirty="0"/>
              <a:t>So far …</a:t>
            </a:r>
          </a:p>
        </p:txBody>
      </p:sp>
      <p:sp>
        <p:nvSpPr>
          <p:cNvPr id="7" name="Content Placeholder 2">
            <a:extLst>
              <a:ext uri="{FF2B5EF4-FFF2-40B4-BE49-F238E27FC236}">
                <a16:creationId xmlns:a16="http://schemas.microsoft.com/office/drawing/2014/main" id="{C1DEEBCF-5FC2-40B4-D71C-DB0767514B71}"/>
              </a:ext>
            </a:extLst>
          </p:cNvPr>
          <p:cNvSpPr>
            <a:spLocks noGrp="1"/>
          </p:cNvSpPr>
          <p:nvPr>
            <p:ph idx="1"/>
          </p:nvPr>
        </p:nvSpPr>
        <p:spPr>
          <a:xfrm>
            <a:off x="628650" y="1823829"/>
            <a:ext cx="8242328" cy="2487172"/>
          </a:xfrm>
        </p:spPr>
        <p:txBody>
          <a:bodyPr>
            <a:normAutofit/>
          </a:bodyPr>
          <a:lstStyle/>
          <a:p>
            <a:r>
              <a:rPr lang="en-US" sz="2400" dirty="0"/>
              <a:t>Supervised classification models: logit, naïve bayes, KNN</a:t>
            </a:r>
          </a:p>
          <a:p>
            <a:r>
              <a:rPr lang="en-US" sz="2400" dirty="0"/>
              <a:t>True/False positive rate, Precision and Recall, F1-score</a:t>
            </a:r>
          </a:p>
        </p:txBody>
      </p:sp>
      <p:sp>
        <p:nvSpPr>
          <p:cNvPr id="3" name="TextBox 2">
            <a:extLst>
              <a:ext uri="{FF2B5EF4-FFF2-40B4-BE49-F238E27FC236}">
                <a16:creationId xmlns:a16="http://schemas.microsoft.com/office/drawing/2014/main" id="{2CF0F544-4560-467C-4B11-21F2375FC274}"/>
              </a:ext>
            </a:extLst>
          </p:cNvPr>
          <p:cNvSpPr txBox="1"/>
          <p:nvPr/>
        </p:nvSpPr>
        <p:spPr>
          <a:xfrm>
            <a:off x="628650" y="3067415"/>
            <a:ext cx="7669530" cy="2677656"/>
          </a:xfrm>
          <a:prstGeom prst="rect">
            <a:avLst/>
          </a:prstGeom>
          <a:noFill/>
        </p:spPr>
        <p:txBody>
          <a:bodyPr wrap="square" rtlCol="0">
            <a:spAutoFit/>
          </a:bodyPr>
          <a:lstStyle/>
          <a:p>
            <a:r>
              <a:rPr lang="en-US" sz="2800" dirty="0">
                <a:solidFill>
                  <a:srgbClr val="0078B9"/>
                </a:solidFill>
              </a:rPr>
              <a:t>How to fine-tune and select the model that has the best performance on unseen data (a.k.a. the model with high generalizability)?</a:t>
            </a:r>
            <a:r>
              <a:rPr lang="en-US" sz="2800" dirty="0">
                <a:solidFill>
                  <a:schemeClr val="accent2">
                    <a:lumMod val="75000"/>
                  </a:schemeClr>
                </a:solidFill>
              </a:rPr>
              <a:t> </a:t>
            </a:r>
          </a:p>
          <a:p>
            <a:endParaRPr lang="en-US" sz="2800" dirty="0">
              <a:solidFill>
                <a:schemeClr val="accent2">
                  <a:lumMod val="75000"/>
                </a:schemeClr>
              </a:solidFill>
            </a:endParaRPr>
          </a:p>
          <a:p>
            <a:r>
              <a:rPr lang="en-US" sz="2800" dirty="0">
                <a:solidFill>
                  <a:schemeClr val="accent2">
                    <a:lumMod val="75000"/>
                  </a:schemeClr>
                </a:solidFill>
              </a:rPr>
              <a:t>[Avoid overfitting/gaming the model too much on training data, which is only a sample of all data]</a:t>
            </a:r>
          </a:p>
        </p:txBody>
      </p:sp>
      <p:sp>
        <p:nvSpPr>
          <p:cNvPr id="4" name="Slide Number Placeholder 3">
            <a:extLst>
              <a:ext uri="{FF2B5EF4-FFF2-40B4-BE49-F238E27FC236}">
                <a16:creationId xmlns:a16="http://schemas.microsoft.com/office/drawing/2014/main" id="{7449A694-E262-8178-FCA3-8080DDC6374E}"/>
              </a:ext>
            </a:extLst>
          </p:cNvPr>
          <p:cNvSpPr>
            <a:spLocks noGrp="1"/>
          </p:cNvSpPr>
          <p:nvPr>
            <p:ph type="sldNum" sz="quarter" idx="12"/>
          </p:nvPr>
        </p:nvSpPr>
        <p:spPr/>
        <p:txBody>
          <a:bodyPr/>
          <a:lstStyle/>
          <a:p>
            <a:fld id="{6DCFA791-3060-7643-8677-86D470F57523}" type="slidenum">
              <a:rPr lang="en-US" smtClean="0"/>
              <a:pPr/>
              <a:t>35</a:t>
            </a:fld>
            <a:endParaRPr lang="en-US"/>
          </a:p>
        </p:txBody>
      </p:sp>
    </p:spTree>
    <p:extLst>
      <p:ext uri="{BB962C8B-B14F-4D97-AF65-F5344CB8AC3E}">
        <p14:creationId xmlns:p14="http://schemas.microsoft.com/office/powerpoint/2010/main" val="7111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F038B-AC7F-71FB-750F-94A693F85BE7}"/>
              </a:ext>
            </a:extLst>
          </p:cNvPr>
          <p:cNvSpPr>
            <a:spLocks noGrp="1"/>
          </p:cNvSpPr>
          <p:nvPr>
            <p:ph type="title"/>
          </p:nvPr>
        </p:nvSpPr>
        <p:spPr>
          <a:xfrm>
            <a:off x="465364" y="136524"/>
            <a:ext cx="7886700" cy="1325563"/>
          </a:xfrm>
        </p:spPr>
        <p:txBody>
          <a:bodyPr>
            <a:normAutofit/>
          </a:bodyPr>
          <a:lstStyle/>
          <a:p>
            <a:r>
              <a:rPr lang="en-US" dirty="0"/>
              <a:t>Model evaluation on test data</a:t>
            </a:r>
          </a:p>
        </p:txBody>
      </p:sp>
      <p:sp>
        <p:nvSpPr>
          <p:cNvPr id="5" name="Content Placeholder 2">
            <a:extLst>
              <a:ext uri="{FF2B5EF4-FFF2-40B4-BE49-F238E27FC236}">
                <a16:creationId xmlns:a16="http://schemas.microsoft.com/office/drawing/2014/main" id="{F5BDB245-CFB7-940E-0A3B-460D22D60692}"/>
              </a:ext>
            </a:extLst>
          </p:cNvPr>
          <p:cNvSpPr>
            <a:spLocks noGrp="1"/>
          </p:cNvSpPr>
          <p:nvPr>
            <p:ph idx="1"/>
          </p:nvPr>
        </p:nvSpPr>
        <p:spPr>
          <a:xfrm>
            <a:off x="628650" y="1462087"/>
            <a:ext cx="7886700" cy="4351338"/>
          </a:xfrm>
        </p:spPr>
        <p:txBody>
          <a:bodyPr>
            <a:normAutofit/>
          </a:bodyPr>
          <a:lstStyle/>
          <a:p>
            <a:r>
              <a:rPr lang="en-US" sz="2400" dirty="0">
                <a:latin typeface="+mn-lt"/>
              </a:rPr>
              <a:t>Evaluating models on the test data (unseen by the model) is the best choice to compare model performance.</a:t>
            </a:r>
          </a:p>
          <a:p>
            <a:r>
              <a:rPr lang="en-US" sz="2400" dirty="0">
                <a:latin typeface="+mn-lt"/>
              </a:rPr>
              <a:t>Applicable to both regression and classification tasks.</a:t>
            </a:r>
          </a:p>
        </p:txBody>
      </p:sp>
      <p:pic>
        <p:nvPicPr>
          <p:cNvPr id="1026" name="Picture 2" descr="1: Training and test error with respect to the complexity of a model.... |  Download Scientific Diagram">
            <a:extLst>
              <a:ext uri="{FF2B5EF4-FFF2-40B4-BE49-F238E27FC236}">
                <a16:creationId xmlns:a16="http://schemas.microsoft.com/office/drawing/2014/main" id="{D7DFBDF0-3301-34CE-24FA-10A7C6FE07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21" y="3015492"/>
            <a:ext cx="4362450" cy="33408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DE8471C-96F7-5F92-1F92-4E9B3D57D40C}"/>
              </a:ext>
            </a:extLst>
          </p:cNvPr>
          <p:cNvSpPr txBox="1"/>
          <p:nvPr/>
        </p:nvSpPr>
        <p:spPr>
          <a:xfrm>
            <a:off x="5263242" y="3687195"/>
            <a:ext cx="3750129" cy="707886"/>
          </a:xfrm>
          <a:prstGeom prst="rect">
            <a:avLst/>
          </a:prstGeom>
          <a:noFill/>
        </p:spPr>
        <p:txBody>
          <a:bodyPr wrap="square" rtlCol="0">
            <a:spAutoFit/>
          </a:bodyPr>
          <a:lstStyle/>
          <a:p>
            <a:r>
              <a:rPr lang="en-US" sz="2000" dirty="0">
                <a:solidFill>
                  <a:srgbClr val="C00000"/>
                </a:solidFill>
                <a:effectLst/>
                <a:latin typeface="LMSans10"/>
              </a:rPr>
              <a:t>What if there is no test data?</a:t>
            </a:r>
          </a:p>
          <a:p>
            <a:r>
              <a:rPr lang="en-US" sz="2000" dirty="0">
                <a:solidFill>
                  <a:srgbClr val="C00000"/>
                </a:solidFill>
                <a:latin typeface="LMSans10"/>
              </a:rPr>
              <a:t>What if the training data is small?</a:t>
            </a:r>
            <a:endParaRPr lang="en-US" sz="2000" dirty="0">
              <a:solidFill>
                <a:srgbClr val="C00000"/>
              </a:solidFill>
              <a:effectLst/>
            </a:endParaRPr>
          </a:p>
        </p:txBody>
      </p:sp>
      <p:sp>
        <p:nvSpPr>
          <p:cNvPr id="4" name="Slide Number Placeholder 3">
            <a:extLst>
              <a:ext uri="{FF2B5EF4-FFF2-40B4-BE49-F238E27FC236}">
                <a16:creationId xmlns:a16="http://schemas.microsoft.com/office/drawing/2014/main" id="{03D7D345-B4D4-C9B3-C251-1C4ED3744027}"/>
              </a:ext>
            </a:extLst>
          </p:cNvPr>
          <p:cNvSpPr>
            <a:spLocks noGrp="1"/>
          </p:cNvSpPr>
          <p:nvPr>
            <p:ph type="sldNum" sz="quarter" idx="12"/>
          </p:nvPr>
        </p:nvSpPr>
        <p:spPr/>
        <p:txBody>
          <a:bodyPr/>
          <a:lstStyle/>
          <a:p>
            <a:fld id="{6DCFA791-3060-7643-8677-86D470F57523}" type="slidenum">
              <a:rPr lang="en-US" smtClean="0"/>
              <a:pPr/>
              <a:t>36</a:t>
            </a:fld>
            <a:endParaRPr lang="en-US"/>
          </a:p>
        </p:txBody>
      </p:sp>
    </p:spTree>
    <p:extLst>
      <p:ext uri="{BB962C8B-B14F-4D97-AF65-F5344CB8AC3E}">
        <p14:creationId xmlns:p14="http://schemas.microsoft.com/office/powerpoint/2010/main" val="70595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8A627-AD9C-D921-55A5-04D0ABEE620A}"/>
              </a:ext>
            </a:extLst>
          </p:cNvPr>
          <p:cNvSpPr>
            <a:spLocks noGrp="1"/>
          </p:cNvSpPr>
          <p:nvPr>
            <p:ph type="title"/>
          </p:nvPr>
        </p:nvSpPr>
        <p:spPr>
          <a:xfrm>
            <a:off x="628650" y="76368"/>
            <a:ext cx="8273612" cy="1325563"/>
          </a:xfrm>
        </p:spPr>
        <p:txBody>
          <a:bodyPr>
            <a:normAutofit/>
          </a:bodyPr>
          <a:lstStyle/>
          <a:p>
            <a:r>
              <a:rPr lang="en-US" dirty="0"/>
              <a:t>The validation set approach</a:t>
            </a:r>
          </a:p>
        </p:txBody>
      </p:sp>
      <p:sp>
        <p:nvSpPr>
          <p:cNvPr id="3" name="Content Placeholder 2">
            <a:extLst>
              <a:ext uri="{FF2B5EF4-FFF2-40B4-BE49-F238E27FC236}">
                <a16:creationId xmlns:a16="http://schemas.microsoft.com/office/drawing/2014/main" id="{000D061A-F25F-0E21-249F-DEF862872D2E}"/>
              </a:ext>
            </a:extLst>
          </p:cNvPr>
          <p:cNvSpPr>
            <a:spLocks noGrp="1"/>
          </p:cNvSpPr>
          <p:nvPr>
            <p:ph idx="1"/>
          </p:nvPr>
        </p:nvSpPr>
        <p:spPr>
          <a:xfrm>
            <a:off x="628650" y="1253331"/>
            <a:ext cx="7886700" cy="4351338"/>
          </a:xfrm>
        </p:spPr>
        <p:txBody>
          <a:bodyPr>
            <a:normAutofit/>
          </a:bodyPr>
          <a:lstStyle/>
          <a:p>
            <a:pPr>
              <a:lnSpc>
                <a:spcPct val="120000"/>
              </a:lnSpc>
            </a:pPr>
            <a:r>
              <a:rPr lang="en-US" sz="2000" dirty="0">
                <a:effectLst/>
                <a:latin typeface="LMSans10"/>
              </a:rPr>
              <a:t>Randomly divide the available set of observations into two equal parts, a training set and a validation set or hold-out set. Fit a model on the training set, and the fitted model is used to predict the responses for the observations in the validation set.</a:t>
            </a:r>
            <a:endParaRPr lang="en-US" sz="3200" dirty="0">
              <a:effectLst/>
            </a:endParaRPr>
          </a:p>
        </p:txBody>
      </p:sp>
      <p:pic>
        <p:nvPicPr>
          <p:cNvPr id="4" name="Picture 3">
            <a:extLst>
              <a:ext uri="{FF2B5EF4-FFF2-40B4-BE49-F238E27FC236}">
                <a16:creationId xmlns:a16="http://schemas.microsoft.com/office/drawing/2014/main" id="{FF4E7704-8446-CBE3-25DE-80CE52D7498B}"/>
              </a:ext>
            </a:extLst>
          </p:cNvPr>
          <p:cNvPicPr>
            <a:picLocks noChangeAspect="1"/>
          </p:cNvPicPr>
          <p:nvPr/>
        </p:nvPicPr>
        <p:blipFill>
          <a:blip r:embed="rId2"/>
          <a:stretch>
            <a:fillRect/>
          </a:stretch>
        </p:blipFill>
        <p:spPr>
          <a:xfrm>
            <a:off x="781374" y="2925239"/>
            <a:ext cx="7385304" cy="3055271"/>
          </a:xfrm>
          <a:prstGeom prst="rect">
            <a:avLst/>
          </a:prstGeom>
        </p:spPr>
      </p:pic>
      <p:sp>
        <p:nvSpPr>
          <p:cNvPr id="8" name="TextBox 7">
            <a:extLst>
              <a:ext uri="{FF2B5EF4-FFF2-40B4-BE49-F238E27FC236}">
                <a16:creationId xmlns:a16="http://schemas.microsoft.com/office/drawing/2014/main" id="{652E0972-B7FC-D8E7-0F3F-BA22BB3B76F1}"/>
              </a:ext>
            </a:extLst>
          </p:cNvPr>
          <p:cNvSpPr txBox="1"/>
          <p:nvPr/>
        </p:nvSpPr>
        <p:spPr>
          <a:xfrm>
            <a:off x="1848174" y="6243746"/>
            <a:ext cx="6483927" cy="307777"/>
          </a:xfrm>
          <a:prstGeom prst="rect">
            <a:avLst/>
          </a:prstGeom>
          <a:noFill/>
        </p:spPr>
        <p:txBody>
          <a:bodyPr wrap="square">
            <a:spAutoFit/>
          </a:bodyPr>
          <a:lstStyle/>
          <a:p>
            <a:r>
              <a:rPr lang="en-US" sz="1400" b="0" i="0" dirty="0">
                <a:solidFill>
                  <a:schemeClr val="accent3"/>
                </a:solidFill>
                <a:effectLst/>
              </a:rPr>
              <a:t>James, Gareth, et al. </a:t>
            </a:r>
            <a:r>
              <a:rPr lang="en-US" sz="1400" b="0" i="1" dirty="0">
                <a:solidFill>
                  <a:schemeClr val="accent3"/>
                </a:solidFill>
                <a:effectLst/>
              </a:rPr>
              <a:t>An introduction to statistical learning: with applications in R</a:t>
            </a:r>
            <a:r>
              <a:rPr lang="en-US" sz="1400" b="0" i="0" dirty="0">
                <a:solidFill>
                  <a:schemeClr val="accent3"/>
                </a:solidFill>
                <a:effectLst/>
              </a:rPr>
              <a:t>.</a:t>
            </a:r>
            <a:endParaRPr lang="en-US" sz="1400" dirty="0">
              <a:solidFill>
                <a:schemeClr val="accent3"/>
              </a:solidFill>
            </a:endParaRPr>
          </a:p>
        </p:txBody>
      </p:sp>
      <p:sp>
        <p:nvSpPr>
          <p:cNvPr id="5" name="Slide Number Placeholder 4">
            <a:extLst>
              <a:ext uri="{FF2B5EF4-FFF2-40B4-BE49-F238E27FC236}">
                <a16:creationId xmlns:a16="http://schemas.microsoft.com/office/drawing/2014/main" id="{969B41B3-F954-B402-FD87-97FDDD4C95D8}"/>
              </a:ext>
            </a:extLst>
          </p:cNvPr>
          <p:cNvSpPr>
            <a:spLocks noGrp="1"/>
          </p:cNvSpPr>
          <p:nvPr>
            <p:ph type="sldNum" sz="quarter" idx="12"/>
          </p:nvPr>
        </p:nvSpPr>
        <p:spPr/>
        <p:txBody>
          <a:bodyPr/>
          <a:lstStyle/>
          <a:p>
            <a:fld id="{6DCFA791-3060-7643-8677-86D470F57523}" type="slidenum">
              <a:rPr lang="en-US" smtClean="0"/>
              <a:pPr/>
              <a:t>37</a:t>
            </a:fld>
            <a:endParaRPr lang="en-US"/>
          </a:p>
        </p:txBody>
      </p:sp>
    </p:spTree>
    <p:extLst>
      <p:ext uri="{BB962C8B-B14F-4D97-AF65-F5344CB8AC3E}">
        <p14:creationId xmlns:p14="http://schemas.microsoft.com/office/powerpoint/2010/main" val="2724740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8A627-AD9C-D921-55A5-04D0ABEE620A}"/>
              </a:ext>
            </a:extLst>
          </p:cNvPr>
          <p:cNvSpPr>
            <a:spLocks noGrp="1"/>
          </p:cNvSpPr>
          <p:nvPr>
            <p:ph type="title"/>
          </p:nvPr>
        </p:nvSpPr>
        <p:spPr>
          <a:xfrm>
            <a:off x="628650" y="76368"/>
            <a:ext cx="7886700" cy="1325563"/>
          </a:xfrm>
        </p:spPr>
        <p:txBody>
          <a:bodyPr>
            <a:normAutofit/>
          </a:bodyPr>
          <a:lstStyle/>
          <a:p>
            <a:r>
              <a:rPr lang="en-US" dirty="0"/>
              <a:t>The validation set approach</a:t>
            </a:r>
          </a:p>
        </p:txBody>
      </p:sp>
      <p:pic>
        <p:nvPicPr>
          <p:cNvPr id="7" name="Picture 6">
            <a:extLst>
              <a:ext uri="{FF2B5EF4-FFF2-40B4-BE49-F238E27FC236}">
                <a16:creationId xmlns:a16="http://schemas.microsoft.com/office/drawing/2014/main" id="{B441586C-EEBC-8364-307C-30C735410B49}"/>
              </a:ext>
            </a:extLst>
          </p:cNvPr>
          <p:cNvPicPr>
            <a:picLocks noChangeAspect="1"/>
          </p:cNvPicPr>
          <p:nvPr/>
        </p:nvPicPr>
        <p:blipFill>
          <a:blip r:embed="rId2"/>
          <a:stretch>
            <a:fillRect/>
          </a:stretch>
        </p:blipFill>
        <p:spPr>
          <a:xfrm>
            <a:off x="628650" y="1401931"/>
            <a:ext cx="7772400" cy="4789555"/>
          </a:xfrm>
          <a:prstGeom prst="rect">
            <a:avLst/>
          </a:prstGeom>
        </p:spPr>
      </p:pic>
      <p:sp>
        <p:nvSpPr>
          <p:cNvPr id="4" name="TextBox 3">
            <a:extLst>
              <a:ext uri="{FF2B5EF4-FFF2-40B4-BE49-F238E27FC236}">
                <a16:creationId xmlns:a16="http://schemas.microsoft.com/office/drawing/2014/main" id="{B37F1F16-F82A-42DF-559D-FDB831E4A6C7}"/>
              </a:ext>
            </a:extLst>
          </p:cNvPr>
          <p:cNvSpPr txBox="1"/>
          <p:nvPr/>
        </p:nvSpPr>
        <p:spPr>
          <a:xfrm>
            <a:off x="1917123" y="6408993"/>
            <a:ext cx="6483927" cy="307777"/>
          </a:xfrm>
          <a:prstGeom prst="rect">
            <a:avLst/>
          </a:prstGeom>
          <a:noFill/>
        </p:spPr>
        <p:txBody>
          <a:bodyPr wrap="square">
            <a:spAutoFit/>
          </a:bodyPr>
          <a:lstStyle/>
          <a:p>
            <a:r>
              <a:rPr lang="en-US" sz="1400" b="0" i="0" dirty="0">
                <a:solidFill>
                  <a:schemeClr val="accent3"/>
                </a:solidFill>
                <a:effectLst/>
              </a:rPr>
              <a:t>James, Gareth, et al. </a:t>
            </a:r>
            <a:r>
              <a:rPr lang="en-US" sz="1400" b="0" i="1" dirty="0">
                <a:solidFill>
                  <a:schemeClr val="accent3"/>
                </a:solidFill>
                <a:effectLst/>
              </a:rPr>
              <a:t>An introduction to statistical learning: with applications in R</a:t>
            </a:r>
            <a:r>
              <a:rPr lang="en-US" sz="1400" b="0" i="0" dirty="0">
                <a:solidFill>
                  <a:schemeClr val="accent3"/>
                </a:solidFill>
                <a:effectLst/>
              </a:rPr>
              <a:t>.</a:t>
            </a:r>
            <a:endParaRPr lang="en-US" sz="1400" dirty="0">
              <a:solidFill>
                <a:schemeClr val="accent3"/>
              </a:solidFill>
            </a:endParaRPr>
          </a:p>
        </p:txBody>
      </p:sp>
      <p:sp>
        <p:nvSpPr>
          <p:cNvPr id="5" name="Rectangle 4">
            <a:extLst>
              <a:ext uri="{FF2B5EF4-FFF2-40B4-BE49-F238E27FC236}">
                <a16:creationId xmlns:a16="http://schemas.microsoft.com/office/drawing/2014/main" id="{E16E67FA-EB66-F751-2F8A-A5A10EE22233}"/>
              </a:ext>
            </a:extLst>
          </p:cNvPr>
          <p:cNvSpPr/>
          <p:nvPr/>
        </p:nvSpPr>
        <p:spPr>
          <a:xfrm>
            <a:off x="3851564" y="5167745"/>
            <a:ext cx="4253345" cy="24938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19C977F-2848-A58B-8BE8-E6E6B22EB64F}"/>
              </a:ext>
            </a:extLst>
          </p:cNvPr>
          <p:cNvSpPr>
            <a:spLocks noGrp="1"/>
          </p:cNvSpPr>
          <p:nvPr>
            <p:ph type="sldNum" sz="quarter" idx="12"/>
          </p:nvPr>
        </p:nvSpPr>
        <p:spPr/>
        <p:txBody>
          <a:bodyPr/>
          <a:lstStyle/>
          <a:p>
            <a:fld id="{6DCFA791-3060-7643-8677-86D470F57523}" type="slidenum">
              <a:rPr lang="en-US" smtClean="0"/>
              <a:pPr/>
              <a:t>38</a:t>
            </a:fld>
            <a:endParaRPr lang="en-US"/>
          </a:p>
        </p:txBody>
      </p:sp>
    </p:spTree>
    <p:extLst>
      <p:ext uri="{BB962C8B-B14F-4D97-AF65-F5344CB8AC3E}">
        <p14:creationId xmlns:p14="http://schemas.microsoft.com/office/powerpoint/2010/main" val="399078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8A627-AD9C-D921-55A5-04D0ABEE620A}"/>
              </a:ext>
            </a:extLst>
          </p:cNvPr>
          <p:cNvSpPr>
            <a:spLocks noGrp="1"/>
          </p:cNvSpPr>
          <p:nvPr>
            <p:ph type="title"/>
          </p:nvPr>
        </p:nvSpPr>
        <p:spPr>
          <a:xfrm>
            <a:off x="628650" y="76368"/>
            <a:ext cx="7886700" cy="1325563"/>
          </a:xfrm>
        </p:spPr>
        <p:txBody>
          <a:bodyPr>
            <a:normAutofit/>
          </a:bodyPr>
          <a:lstStyle/>
          <a:p>
            <a:r>
              <a:rPr lang="en-US" dirty="0"/>
              <a:t>The validation set approach</a:t>
            </a:r>
          </a:p>
        </p:txBody>
      </p:sp>
      <p:sp>
        <p:nvSpPr>
          <p:cNvPr id="3" name="Content Placeholder 2">
            <a:extLst>
              <a:ext uri="{FF2B5EF4-FFF2-40B4-BE49-F238E27FC236}">
                <a16:creationId xmlns:a16="http://schemas.microsoft.com/office/drawing/2014/main" id="{000D061A-F25F-0E21-249F-DEF862872D2E}"/>
              </a:ext>
            </a:extLst>
          </p:cNvPr>
          <p:cNvSpPr>
            <a:spLocks noGrp="1"/>
          </p:cNvSpPr>
          <p:nvPr>
            <p:ph idx="1"/>
          </p:nvPr>
        </p:nvSpPr>
        <p:spPr/>
        <p:txBody>
          <a:bodyPr>
            <a:normAutofit/>
          </a:bodyPr>
          <a:lstStyle/>
          <a:p>
            <a:pPr>
              <a:lnSpc>
                <a:spcPct val="120000"/>
              </a:lnSpc>
            </a:pPr>
            <a:r>
              <a:rPr lang="en-US" sz="2400" dirty="0">
                <a:solidFill>
                  <a:srgbClr val="C00000"/>
                </a:solidFill>
                <a:effectLst/>
                <a:latin typeface="LMSans10"/>
              </a:rPr>
              <a:t>Drawbacks of this approach:</a:t>
            </a:r>
            <a:br>
              <a:rPr lang="en-US" sz="2400" dirty="0">
                <a:effectLst/>
                <a:latin typeface="LMSans10"/>
              </a:rPr>
            </a:br>
            <a:r>
              <a:rPr lang="en-US" sz="2400" dirty="0">
                <a:solidFill>
                  <a:srgbClr val="33CCFF"/>
                </a:solidFill>
                <a:effectLst/>
                <a:latin typeface="LMMathSymbols7"/>
              </a:rPr>
              <a:t>• </a:t>
            </a:r>
            <a:r>
              <a:rPr lang="en-US" sz="2400" dirty="0">
                <a:effectLst/>
                <a:latin typeface="LMSans9"/>
              </a:rPr>
              <a:t>the estimate of the test error rate can be highly variable;</a:t>
            </a:r>
            <a:br>
              <a:rPr lang="en-US" sz="2400" dirty="0">
                <a:effectLst/>
                <a:latin typeface="LMSans9"/>
              </a:rPr>
            </a:br>
            <a:r>
              <a:rPr lang="en-US" sz="2400" dirty="0">
                <a:solidFill>
                  <a:srgbClr val="33CCFF"/>
                </a:solidFill>
                <a:effectLst/>
                <a:latin typeface="LMMathSymbols7"/>
              </a:rPr>
              <a:t>• </a:t>
            </a:r>
            <a:r>
              <a:rPr lang="en-US" sz="2400" dirty="0">
                <a:effectLst/>
                <a:latin typeface="LMSans9"/>
              </a:rPr>
              <a:t>only half of the observations are used to train the model; </a:t>
            </a:r>
          </a:p>
          <a:p>
            <a:pPr>
              <a:lnSpc>
                <a:spcPct val="120000"/>
              </a:lnSpc>
            </a:pPr>
            <a:r>
              <a:rPr lang="en-US" sz="2400" dirty="0">
                <a:solidFill>
                  <a:srgbClr val="0000FF"/>
                </a:solidFill>
                <a:effectLst/>
                <a:latin typeface="LMSans10"/>
              </a:rPr>
              <a:t>Resampling methods</a:t>
            </a:r>
            <a:r>
              <a:rPr lang="en-US" sz="2400" dirty="0">
                <a:effectLst/>
                <a:latin typeface="LMSans10"/>
              </a:rPr>
              <a:t>: a refinement of the validation set approach that addresses the two issues.</a:t>
            </a:r>
            <a:endParaRPr lang="en-US" sz="2400" dirty="0">
              <a:effectLst/>
            </a:endParaRPr>
          </a:p>
          <a:p>
            <a:endParaRPr lang="en-US" dirty="0"/>
          </a:p>
        </p:txBody>
      </p:sp>
      <p:sp>
        <p:nvSpPr>
          <p:cNvPr id="4" name="Slide Number Placeholder 3">
            <a:extLst>
              <a:ext uri="{FF2B5EF4-FFF2-40B4-BE49-F238E27FC236}">
                <a16:creationId xmlns:a16="http://schemas.microsoft.com/office/drawing/2014/main" id="{89669673-6D4A-1199-8396-2F3095AD121D}"/>
              </a:ext>
            </a:extLst>
          </p:cNvPr>
          <p:cNvSpPr>
            <a:spLocks noGrp="1"/>
          </p:cNvSpPr>
          <p:nvPr>
            <p:ph type="sldNum" sz="quarter" idx="12"/>
          </p:nvPr>
        </p:nvSpPr>
        <p:spPr/>
        <p:txBody>
          <a:bodyPr/>
          <a:lstStyle/>
          <a:p>
            <a:fld id="{6DCFA791-3060-7643-8677-86D470F57523}" type="slidenum">
              <a:rPr lang="en-US" smtClean="0"/>
              <a:pPr/>
              <a:t>39</a:t>
            </a:fld>
            <a:endParaRPr lang="en-US"/>
          </a:p>
        </p:txBody>
      </p:sp>
    </p:spTree>
    <p:extLst>
      <p:ext uri="{BB962C8B-B14F-4D97-AF65-F5344CB8AC3E}">
        <p14:creationId xmlns:p14="http://schemas.microsoft.com/office/powerpoint/2010/main" val="3662697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5653C-8AE3-63FB-B4B4-1C4B5E62ACAD}"/>
              </a:ext>
            </a:extLst>
          </p:cNvPr>
          <p:cNvSpPr>
            <a:spLocks noGrp="1"/>
          </p:cNvSpPr>
          <p:nvPr>
            <p:ph type="title"/>
          </p:nvPr>
        </p:nvSpPr>
        <p:spPr/>
        <p:txBody>
          <a:bodyPr>
            <a:normAutofit/>
          </a:bodyPr>
          <a:lstStyle/>
          <a:p>
            <a:r>
              <a:rPr lang="en-US" sz="4000" dirty="0"/>
              <a:t>Supervised vs. Unsupervised learning</a:t>
            </a:r>
          </a:p>
        </p:txBody>
      </p:sp>
      <p:sp>
        <p:nvSpPr>
          <p:cNvPr id="3" name="Content Placeholder 2">
            <a:extLst>
              <a:ext uri="{FF2B5EF4-FFF2-40B4-BE49-F238E27FC236}">
                <a16:creationId xmlns:a16="http://schemas.microsoft.com/office/drawing/2014/main" id="{B203B725-4A04-8044-8B10-37420056C0D3}"/>
              </a:ext>
            </a:extLst>
          </p:cNvPr>
          <p:cNvSpPr>
            <a:spLocks noGrp="1"/>
          </p:cNvSpPr>
          <p:nvPr>
            <p:ph idx="1"/>
          </p:nvPr>
        </p:nvSpPr>
        <p:spPr>
          <a:xfrm>
            <a:off x="628650" y="1690689"/>
            <a:ext cx="8200040" cy="4351338"/>
          </a:xfrm>
        </p:spPr>
        <p:txBody>
          <a:bodyPr/>
          <a:lstStyle/>
          <a:p>
            <a:r>
              <a:rPr lang="en-US" sz="2400" b="1" dirty="0">
                <a:solidFill>
                  <a:srgbClr val="0078B9"/>
                </a:solidFill>
                <a:effectLst/>
                <a:latin typeface="LMSans10"/>
              </a:rPr>
              <a:t>Supervised Learning</a:t>
            </a:r>
            <a:r>
              <a:rPr lang="en-US" sz="2400" dirty="0">
                <a:effectLst/>
                <a:latin typeface="LMSans10"/>
              </a:rPr>
              <a:t>: Both inputs (a.k.a.</a:t>
            </a:r>
            <a:r>
              <a:rPr lang="en-US" sz="2400" dirty="0">
                <a:latin typeface="LMSans10"/>
              </a:rPr>
              <a:t> </a:t>
            </a:r>
            <a:r>
              <a:rPr lang="en-US" sz="2400" dirty="0">
                <a:effectLst/>
                <a:latin typeface="LMSans10"/>
              </a:rPr>
              <a:t>features, predictors, covariates, independent variables) and outputs (a.k.a. labels, targets, responses, dependent variable) are in training data.</a:t>
            </a:r>
            <a:endParaRPr lang="en-US" sz="3600" dirty="0">
              <a:effectLst/>
            </a:endParaRPr>
          </a:p>
          <a:p>
            <a:endParaRPr lang="en-US" dirty="0"/>
          </a:p>
          <a:p>
            <a:r>
              <a:rPr lang="en-US" sz="2400" b="1" dirty="0">
                <a:effectLst/>
                <a:latin typeface="LMSans10"/>
              </a:rPr>
              <a:t>Unsupervised</a:t>
            </a:r>
            <a:r>
              <a:rPr lang="en-US" sz="2400" dirty="0">
                <a:effectLst/>
                <a:latin typeface="LMSans10"/>
              </a:rPr>
              <a:t>: Only inputs in training data; no outputs.</a:t>
            </a:r>
            <a:endParaRPr lang="en-US" sz="3600" dirty="0">
              <a:effectLst/>
            </a:endParaRPr>
          </a:p>
        </p:txBody>
      </p:sp>
      <p:sp>
        <p:nvSpPr>
          <p:cNvPr id="4" name="Slide Number Placeholder 3">
            <a:extLst>
              <a:ext uri="{FF2B5EF4-FFF2-40B4-BE49-F238E27FC236}">
                <a16:creationId xmlns:a16="http://schemas.microsoft.com/office/drawing/2014/main" id="{96481941-C2D9-2631-BAD3-1178A0636586}"/>
              </a:ext>
            </a:extLst>
          </p:cNvPr>
          <p:cNvSpPr>
            <a:spLocks noGrp="1"/>
          </p:cNvSpPr>
          <p:nvPr>
            <p:ph type="sldNum" sz="quarter" idx="12"/>
          </p:nvPr>
        </p:nvSpPr>
        <p:spPr/>
        <p:txBody>
          <a:bodyPr/>
          <a:lstStyle/>
          <a:p>
            <a:fld id="{6DCFA791-3060-7643-8677-86D470F57523}" type="slidenum">
              <a:rPr lang="en-US" smtClean="0"/>
              <a:pPr/>
              <a:t>4</a:t>
            </a:fld>
            <a:endParaRPr lang="en-US"/>
          </a:p>
        </p:txBody>
      </p:sp>
    </p:spTree>
    <p:extLst>
      <p:ext uri="{BB962C8B-B14F-4D97-AF65-F5344CB8AC3E}">
        <p14:creationId xmlns:p14="http://schemas.microsoft.com/office/powerpoint/2010/main" val="8224852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6B0792-E883-2FD9-3D26-9F0CE2235924}"/>
              </a:ext>
            </a:extLst>
          </p:cNvPr>
          <p:cNvSpPr>
            <a:spLocks noGrp="1"/>
          </p:cNvSpPr>
          <p:nvPr>
            <p:ph idx="1"/>
          </p:nvPr>
        </p:nvSpPr>
        <p:spPr>
          <a:xfrm>
            <a:off x="628650" y="1825625"/>
            <a:ext cx="8237764" cy="4351338"/>
          </a:xfrm>
        </p:spPr>
        <p:txBody>
          <a:bodyPr>
            <a:normAutofit/>
          </a:bodyPr>
          <a:lstStyle/>
          <a:p>
            <a:r>
              <a:rPr lang="en-US" sz="2400" dirty="0">
                <a:latin typeface="LMSans10"/>
              </a:rPr>
              <a:t>R</a:t>
            </a:r>
            <a:r>
              <a:rPr lang="en-US" sz="2400" dirty="0">
                <a:effectLst/>
                <a:latin typeface="LMSans10"/>
              </a:rPr>
              <a:t>epeatedly draw samples</a:t>
            </a:r>
            <a:r>
              <a:rPr lang="en-US" sz="2400" b="1" dirty="0">
                <a:effectLst/>
                <a:latin typeface="LMSans10"/>
              </a:rPr>
              <a:t> </a:t>
            </a:r>
            <a:r>
              <a:rPr lang="en-US" sz="2400" dirty="0">
                <a:effectLst/>
                <a:latin typeface="LMSans10"/>
              </a:rPr>
              <a:t>from a training set and refit a model of interest (or compute certain estimates) on each sample to obtain additional information about the model (or estimates).</a:t>
            </a:r>
            <a:endParaRPr lang="en-US" sz="2400" dirty="0">
              <a:effectLst/>
            </a:endParaRPr>
          </a:p>
          <a:p>
            <a:r>
              <a:rPr lang="en-US" sz="2400" dirty="0">
                <a:effectLst/>
                <a:latin typeface="LMSans10"/>
              </a:rPr>
              <a:t>Common methods include</a:t>
            </a:r>
            <a:r>
              <a:rPr lang="en-US" sz="2400" dirty="0">
                <a:latin typeface="LMSans10"/>
              </a:rPr>
              <a:t> </a:t>
            </a:r>
            <a:r>
              <a:rPr lang="en-US" sz="2400" dirty="0">
                <a:solidFill>
                  <a:srgbClr val="0000FF"/>
                </a:solidFill>
                <a:effectLst/>
                <a:latin typeface="LMSans10"/>
              </a:rPr>
              <a:t>cross-validation </a:t>
            </a:r>
            <a:r>
              <a:rPr lang="en-US" sz="2400" dirty="0">
                <a:effectLst/>
                <a:latin typeface="LMSans10"/>
              </a:rPr>
              <a:t>and </a:t>
            </a:r>
            <a:r>
              <a:rPr lang="en-US" sz="2400" dirty="0">
                <a:solidFill>
                  <a:srgbClr val="0000FF"/>
                </a:solidFill>
                <a:effectLst/>
                <a:latin typeface="LMSans10"/>
              </a:rPr>
              <a:t>bootstrap</a:t>
            </a:r>
            <a:r>
              <a:rPr lang="en-US" sz="2400" dirty="0">
                <a:effectLst/>
                <a:latin typeface="LMSans10"/>
              </a:rPr>
              <a:t>.</a:t>
            </a:r>
            <a:endParaRPr lang="en-US" sz="2400" dirty="0">
              <a:solidFill>
                <a:srgbClr val="333399"/>
              </a:solidFill>
              <a:latin typeface="LMMathSymbols10"/>
            </a:endParaRPr>
          </a:p>
          <a:p>
            <a:r>
              <a:rPr lang="en-US" sz="2400" dirty="0">
                <a:effectLst/>
                <a:latin typeface="LMSans10"/>
              </a:rPr>
              <a:t>Useful when you have small sample size.</a:t>
            </a:r>
          </a:p>
          <a:p>
            <a:pPr marL="0" indent="0">
              <a:buNone/>
            </a:pPr>
            <a:br>
              <a:rPr lang="en-US" dirty="0">
                <a:effectLst/>
                <a:latin typeface="LMSans10"/>
              </a:rPr>
            </a:br>
            <a:endParaRPr lang="en-US" dirty="0">
              <a:effectLst/>
            </a:endParaRPr>
          </a:p>
          <a:p>
            <a:endParaRPr lang="en-US" dirty="0"/>
          </a:p>
        </p:txBody>
      </p:sp>
      <p:sp>
        <p:nvSpPr>
          <p:cNvPr id="6" name="Title 5">
            <a:extLst>
              <a:ext uri="{FF2B5EF4-FFF2-40B4-BE49-F238E27FC236}">
                <a16:creationId xmlns:a16="http://schemas.microsoft.com/office/drawing/2014/main" id="{A483C9DE-C4F6-2815-4F8D-BF86A453749B}"/>
              </a:ext>
            </a:extLst>
          </p:cNvPr>
          <p:cNvSpPr>
            <a:spLocks noGrp="1"/>
          </p:cNvSpPr>
          <p:nvPr>
            <p:ph type="title"/>
          </p:nvPr>
        </p:nvSpPr>
        <p:spPr/>
        <p:txBody>
          <a:bodyPr/>
          <a:lstStyle/>
          <a:p>
            <a:r>
              <a:rPr lang="en-US" dirty="0"/>
              <a:t>Resampling methods</a:t>
            </a:r>
          </a:p>
        </p:txBody>
      </p:sp>
      <p:sp>
        <p:nvSpPr>
          <p:cNvPr id="2" name="Slide Number Placeholder 1">
            <a:extLst>
              <a:ext uri="{FF2B5EF4-FFF2-40B4-BE49-F238E27FC236}">
                <a16:creationId xmlns:a16="http://schemas.microsoft.com/office/drawing/2014/main" id="{0295906F-DFD0-EF39-966D-9BADCA782AA8}"/>
              </a:ext>
            </a:extLst>
          </p:cNvPr>
          <p:cNvSpPr>
            <a:spLocks noGrp="1"/>
          </p:cNvSpPr>
          <p:nvPr>
            <p:ph type="sldNum" sz="quarter" idx="12"/>
          </p:nvPr>
        </p:nvSpPr>
        <p:spPr/>
        <p:txBody>
          <a:bodyPr/>
          <a:lstStyle/>
          <a:p>
            <a:fld id="{6DCFA791-3060-7643-8677-86D470F57523}" type="slidenum">
              <a:rPr lang="en-US" smtClean="0"/>
              <a:pPr/>
              <a:t>40</a:t>
            </a:fld>
            <a:endParaRPr lang="en-US"/>
          </a:p>
        </p:txBody>
      </p:sp>
    </p:spTree>
    <p:extLst>
      <p:ext uri="{BB962C8B-B14F-4D97-AF65-F5344CB8AC3E}">
        <p14:creationId xmlns:p14="http://schemas.microsoft.com/office/powerpoint/2010/main" val="3068046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CBA25-A13F-A582-D478-5378CB31F4FC}"/>
              </a:ext>
            </a:extLst>
          </p:cNvPr>
          <p:cNvSpPr>
            <a:spLocks noGrp="1"/>
          </p:cNvSpPr>
          <p:nvPr>
            <p:ph type="title"/>
          </p:nvPr>
        </p:nvSpPr>
        <p:spPr>
          <a:xfrm>
            <a:off x="514350" y="136524"/>
            <a:ext cx="7886700" cy="1325563"/>
          </a:xfrm>
        </p:spPr>
        <p:txBody>
          <a:bodyPr/>
          <a:lstStyle/>
          <a:p>
            <a:r>
              <a:rPr lang="en-US" dirty="0"/>
              <a:t>Cross-validation (CV)</a:t>
            </a:r>
          </a:p>
        </p:txBody>
      </p:sp>
      <p:sp>
        <p:nvSpPr>
          <p:cNvPr id="3" name="Content Placeholder 2">
            <a:extLst>
              <a:ext uri="{FF2B5EF4-FFF2-40B4-BE49-F238E27FC236}">
                <a16:creationId xmlns:a16="http://schemas.microsoft.com/office/drawing/2014/main" id="{3E98E082-3ACE-D48B-16C9-74521B2979BC}"/>
              </a:ext>
            </a:extLst>
          </p:cNvPr>
          <p:cNvSpPr>
            <a:spLocks noGrp="1"/>
          </p:cNvSpPr>
          <p:nvPr>
            <p:ph idx="1"/>
          </p:nvPr>
        </p:nvSpPr>
        <p:spPr>
          <a:xfrm>
            <a:off x="628650" y="1359298"/>
            <a:ext cx="7886700" cy="5099843"/>
          </a:xfrm>
        </p:spPr>
        <p:txBody>
          <a:bodyPr>
            <a:normAutofit/>
          </a:bodyPr>
          <a:lstStyle/>
          <a:p>
            <a:pPr>
              <a:lnSpc>
                <a:spcPct val="120000"/>
              </a:lnSpc>
              <a:buFont typeface="Arial" panose="020B0604020202020204" pitchFamily="34" charset="0"/>
              <a:buChar char="•"/>
            </a:pPr>
            <a:r>
              <a:rPr lang="en-US" sz="2000" dirty="0">
                <a:effectLst/>
                <a:latin typeface="LMSans10"/>
              </a:rPr>
              <a:t>In most problems, there is no designated “test dataset” that is huge in size and set aside a priori. We can reserve part of training data as test.</a:t>
            </a:r>
            <a:endParaRPr lang="en-US" sz="2000" dirty="0">
              <a:effectLst/>
              <a:latin typeface="LMMathSymbols10"/>
            </a:endParaRPr>
          </a:p>
          <a:p>
            <a:pPr>
              <a:lnSpc>
                <a:spcPct val="120000"/>
              </a:lnSpc>
              <a:buFont typeface="Arial" panose="020B0604020202020204" pitchFamily="34" charset="0"/>
              <a:buChar char="•"/>
            </a:pPr>
            <a:r>
              <a:rPr lang="en-US" sz="2000" dirty="0">
                <a:effectLst/>
                <a:latin typeface="LMSans10"/>
              </a:rPr>
              <a:t>Cross-validation (CV) can be used to </a:t>
            </a:r>
            <a:r>
              <a:rPr lang="en-US" sz="2000" dirty="0">
                <a:solidFill>
                  <a:srgbClr val="C00000"/>
                </a:solidFill>
                <a:effectLst/>
                <a:latin typeface="LMSans10"/>
              </a:rPr>
              <a:t>estimate the test error </a:t>
            </a:r>
            <a:r>
              <a:rPr lang="en-US" sz="2000" dirty="0">
                <a:effectLst/>
                <a:latin typeface="LMSans10"/>
              </a:rPr>
              <a:t>associated with a given statistical learning method:</a:t>
            </a:r>
            <a:endParaRPr lang="en-US" sz="2000" dirty="0">
              <a:effectLst/>
              <a:latin typeface="LMMathSymbols10"/>
            </a:endParaRPr>
          </a:p>
          <a:p>
            <a:pPr lvl="1">
              <a:lnSpc>
                <a:spcPct val="120000"/>
              </a:lnSpc>
            </a:pPr>
            <a:r>
              <a:rPr lang="en-US" sz="2000" dirty="0">
                <a:effectLst/>
                <a:latin typeface="LMSans9"/>
              </a:rPr>
              <a:t>to evaluate its performance (</a:t>
            </a:r>
            <a:r>
              <a:rPr lang="en-US" sz="2000" i="1" dirty="0">
                <a:effectLst/>
                <a:latin typeface="LMSans9"/>
              </a:rPr>
              <a:t>model assessment</a:t>
            </a:r>
            <a:r>
              <a:rPr lang="en-US" sz="2000" dirty="0">
                <a:effectLst/>
                <a:latin typeface="LMSans9"/>
              </a:rPr>
              <a:t>) </a:t>
            </a:r>
            <a:endParaRPr lang="en-US" sz="2000" dirty="0">
              <a:latin typeface="LMMathSymbols10"/>
            </a:endParaRPr>
          </a:p>
          <a:p>
            <a:pPr lvl="1">
              <a:lnSpc>
                <a:spcPct val="120000"/>
              </a:lnSpc>
            </a:pPr>
            <a:r>
              <a:rPr lang="en-US" sz="2000" dirty="0">
                <a:effectLst/>
                <a:latin typeface="LMSans9"/>
              </a:rPr>
              <a:t>or to select the appropriate parameter (</a:t>
            </a:r>
            <a:r>
              <a:rPr lang="en-US" sz="2000" i="1" dirty="0">
                <a:effectLst/>
                <a:latin typeface="LMSans9"/>
              </a:rPr>
              <a:t>model selection/tuning</a:t>
            </a:r>
            <a:r>
              <a:rPr lang="en-US" sz="2000" dirty="0">
                <a:effectLst/>
                <a:latin typeface="LMSans9"/>
              </a:rPr>
              <a:t>) </a:t>
            </a:r>
            <a:endParaRPr lang="en-US" sz="2000" dirty="0">
              <a:effectLst/>
              <a:latin typeface="LMMathSymbols10"/>
            </a:endParaRPr>
          </a:p>
          <a:p>
            <a:pPr>
              <a:lnSpc>
                <a:spcPct val="120000"/>
              </a:lnSpc>
              <a:buFont typeface="Arial" panose="020B0604020202020204" pitchFamily="34" charset="0"/>
              <a:buChar char="•"/>
            </a:pPr>
            <a:r>
              <a:rPr lang="en-US" sz="2000" dirty="0">
                <a:effectLst/>
                <a:latin typeface="LMSans10"/>
              </a:rPr>
              <a:t>CV can be used for both classification and regression.</a:t>
            </a:r>
            <a:endParaRPr lang="en-US" sz="2000" dirty="0">
              <a:effectLst/>
              <a:latin typeface="LMMathSymbols10"/>
            </a:endParaRPr>
          </a:p>
          <a:p>
            <a:pPr>
              <a:lnSpc>
                <a:spcPct val="120000"/>
              </a:lnSpc>
              <a:buFont typeface="Arial" panose="020B0604020202020204" pitchFamily="34" charset="0"/>
              <a:buChar char="•"/>
            </a:pPr>
            <a:r>
              <a:rPr lang="en-US" sz="2000" dirty="0">
                <a:effectLst/>
                <a:latin typeface="LMSans10"/>
              </a:rPr>
              <a:t>A precursor of CV is the validation set approach that randomly divides the dataset into two equal parts.</a:t>
            </a:r>
          </a:p>
          <a:p>
            <a:pPr>
              <a:lnSpc>
                <a:spcPct val="120000"/>
              </a:lnSpc>
            </a:pPr>
            <a:r>
              <a:rPr lang="en-US" sz="2000" dirty="0">
                <a:effectLst/>
                <a:latin typeface="LMSans10"/>
              </a:rPr>
              <a:t>CV has a few variants; we only discuss the canonical version.</a:t>
            </a:r>
            <a:endParaRPr lang="en-US" sz="2000" dirty="0">
              <a:effectLst/>
              <a:latin typeface="LMMathSymbols10"/>
            </a:endParaRPr>
          </a:p>
          <a:p>
            <a:endParaRPr lang="en-US" sz="2000" dirty="0"/>
          </a:p>
        </p:txBody>
      </p:sp>
      <p:sp>
        <p:nvSpPr>
          <p:cNvPr id="4" name="Slide Number Placeholder 3">
            <a:extLst>
              <a:ext uri="{FF2B5EF4-FFF2-40B4-BE49-F238E27FC236}">
                <a16:creationId xmlns:a16="http://schemas.microsoft.com/office/drawing/2014/main" id="{D7FD74D0-0EB0-76B0-DE98-3CF853911DB1}"/>
              </a:ext>
            </a:extLst>
          </p:cNvPr>
          <p:cNvSpPr>
            <a:spLocks noGrp="1"/>
          </p:cNvSpPr>
          <p:nvPr>
            <p:ph type="sldNum" sz="quarter" idx="12"/>
          </p:nvPr>
        </p:nvSpPr>
        <p:spPr/>
        <p:txBody>
          <a:bodyPr/>
          <a:lstStyle/>
          <a:p>
            <a:fld id="{6DCFA791-3060-7643-8677-86D470F57523}" type="slidenum">
              <a:rPr lang="en-US" smtClean="0"/>
              <a:pPr/>
              <a:t>41</a:t>
            </a:fld>
            <a:endParaRPr lang="en-US"/>
          </a:p>
        </p:txBody>
      </p:sp>
    </p:spTree>
    <p:extLst>
      <p:ext uri="{BB962C8B-B14F-4D97-AF65-F5344CB8AC3E}">
        <p14:creationId xmlns:p14="http://schemas.microsoft.com/office/powerpoint/2010/main" val="3810448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C8E56-34F8-846D-3459-122FA72F1CEF}"/>
              </a:ext>
            </a:extLst>
          </p:cNvPr>
          <p:cNvSpPr>
            <a:spLocks noGrp="1"/>
          </p:cNvSpPr>
          <p:nvPr>
            <p:ph type="title"/>
          </p:nvPr>
        </p:nvSpPr>
        <p:spPr>
          <a:xfrm>
            <a:off x="463550" y="104595"/>
            <a:ext cx="7886700" cy="1325563"/>
          </a:xfrm>
        </p:spPr>
        <p:txBody>
          <a:bodyPr>
            <a:normAutofit/>
          </a:bodyPr>
          <a:lstStyle/>
          <a:p>
            <a:r>
              <a:rPr lang="en-US" sz="3600" dirty="0"/>
              <a:t>Leave-One-Out cross-validation (LOOCV)</a:t>
            </a:r>
          </a:p>
        </p:txBody>
      </p:sp>
      <p:pic>
        <p:nvPicPr>
          <p:cNvPr id="6" name="Picture 5">
            <a:extLst>
              <a:ext uri="{FF2B5EF4-FFF2-40B4-BE49-F238E27FC236}">
                <a16:creationId xmlns:a16="http://schemas.microsoft.com/office/drawing/2014/main" id="{5569AE0E-3AC9-CA6B-1C27-F67AFF60C8F8}"/>
              </a:ext>
            </a:extLst>
          </p:cNvPr>
          <p:cNvPicPr>
            <a:picLocks noChangeAspect="1"/>
          </p:cNvPicPr>
          <p:nvPr/>
        </p:nvPicPr>
        <p:blipFill>
          <a:blip r:embed="rId2"/>
          <a:stretch>
            <a:fillRect/>
          </a:stretch>
        </p:blipFill>
        <p:spPr>
          <a:xfrm>
            <a:off x="868680" y="1147403"/>
            <a:ext cx="7099300" cy="2959100"/>
          </a:xfrm>
          <a:prstGeom prst="rect">
            <a:avLst/>
          </a:prstGeom>
        </p:spPr>
      </p:pic>
      <p:pic>
        <p:nvPicPr>
          <p:cNvPr id="8" name="Picture 7">
            <a:extLst>
              <a:ext uri="{FF2B5EF4-FFF2-40B4-BE49-F238E27FC236}">
                <a16:creationId xmlns:a16="http://schemas.microsoft.com/office/drawing/2014/main" id="{0563B4C2-E593-EF30-14AA-F71BCE24172C}"/>
              </a:ext>
            </a:extLst>
          </p:cNvPr>
          <p:cNvPicPr>
            <a:picLocks noChangeAspect="1"/>
          </p:cNvPicPr>
          <p:nvPr/>
        </p:nvPicPr>
        <p:blipFill rotWithShape="1">
          <a:blip r:embed="rId3"/>
          <a:srcRect t="7757"/>
          <a:stretch/>
        </p:blipFill>
        <p:spPr>
          <a:xfrm>
            <a:off x="819693" y="4320147"/>
            <a:ext cx="6858000" cy="1253490"/>
          </a:xfrm>
          <a:prstGeom prst="rect">
            <a:avLst/>
          </a:prstGeom>
        </p:spPr>
      </p:pic>
      <p:sp>
        <p:nvSpPr>
          <p:cNvPr id="9" name="TextBox 8">
            <a:extLst>
              <a:ext uri="{FF2B5EF4-FFF2-40B4-BE49-F238E27FC236}">
                <a16:creationId xmlns:a16="http://schemas.microsoft.com/office/drawing/2014/main" id="{AB51FE12-05B1-EEC8-C697-07DD9F24114C}"/>
              </a:ext>
            </a:extLst>
          </p:cNvPr>
          <p:cNvSpPr txBox="1"/>
          <p:nvPr/>
        </p:nvSpPr>
        <p:spPr>
          <a:xfrm>
            <a:off x="819692" y="5787281"/>
            <a:ext cx="7886699" cy="400110"/>
          </a:xfrm>
          <a:prstGeom prst="rect">
            <a:avLst/>
          </a:prstGeom>
          <a:noFill/>
        </p:spPr>
        <p:txBody>
          <a:bodyPr wrap="square" rtlCol="0">
            <a:spAutoFit/>
          </a:bodyPr>
          <a:lstStyle/>
          <a:p>
            <a:r>
              <a:rPr lang="en-US" sz="2000" dirty="0">
                <a:solidFill>
                  <a:srgbClr val="C00000"/>
                </a:solidFill>
                <a:effectLst/>
                <a:latin typeface="LMSans10"/>
              </a:rPr>
              <a:t>There is no need to randomly shuffle the training data for LOOCV. Why?</a:t>
            </a:r>
            <a:endParaRPr lang="en-US" sz="2000" dirty="0">
              <a:solidFill>
                <a:srgbClr val="C00000"/>
              </a:solidFill>
              <a:effectLst/>
            </a:endParaRPr>
          </a:p>
        </p:txBody>
      </p:sp>
      <p:sp>
        <p:nvSpPr>
          <p:cNvPr id="3" name="Slide Number Placeholder 2">
            <a:extLst>
              <a:ext uri="{FF2B5EF4-FFF2-40B4-BE49-F238E27FC236}">
                <a16:creationId xmlns:a16="http://schemas.microsoft.com/office/drawing/2014/main" id="{14D0A441-8CEA-20E1-489C-1ECFBF1608E9}"/>
              </a:ext>
            </a:extLst>
          </p:cNvPr>
          <p:cNvSpPr>
            <a:spLocks noGrp="1"/>
          </p:cNvSpPr>
          <p:nvPr>
            <p:ph type="sldNum" sz="quarter" idx="12"/>
          </p:nvPr>
        </p:nvSpPr>
        <p:spPr/>
        <p:txBody>
          <a:bodyPr/>
          <a:lstStyle/>
          <a:p>
            <a:fld id="{6DCFA791-3060-7643-8677-86D470F57523}" type="slidenum">
              <a:rPr lang="en-US" smtClean="0"/>
              <a:pPr/>
              <a:t>42</a:t>
            </a:fld>
            <a:endParaRPr lang="en-US"/>
          </a:p>
        </p:txBody>
      </p:sp>
    </p:spTree>
    <p:extLst>
      <p:ext uri="{BB962C8B-B14F-4D97-AF65-F5344CB8AC3E}">
        <p14:creationId xmlns:p14="http://schemas.microsoft.com/office/powerpoint/2010/main" val="74264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4FC56-29EA-B876-D568-B257131CBD52}"/>
              </a:ext>
            </a:extLst>
          </p:cNvPr>
          <p:cNvSpPr>
            <a:spLocks noGrp="1"/>
          </p:cNvSpPr>
          <p:nvPr>
            <p:ph type="title"/>
          </p:nvPr>
        </p:nvSpPr>
        <p:spPr/>
        <p:txBody>
          <a:bodyPr/>
          <a:lstStyle/>
          <a:p>
            <a:r>
              <a:rPr lang="en-US" dirty="0"/>
              <a:t>LOOCV</a:t>
            </a:r>
          </a:p>
        </p:txBody>
      </p:sp>
      <p:pic>
        <p:nvPicPr>
          <p:cNvPr id="4" name="Picture 3">
            <a:extLst>
              <a:ext uri="{FF2B5EF4-FFF2-40B4-BE49-F238E27FC236}">
                <a16:creationId xmlns:a16="http://schemas.microsoft.com/office/drawing/2014/main" id="{F0ED0FB2-80A9-F32D-73E2-4546C1BA518A}"/>
              </a:ext>
            </a:extLst>
          </p:cNvPr>
          <p:cNvPicPr>
            <a:picLocks noChangeAspect="1"/>
          </p:cNvPicPr>
          <p:nvPr/>
        </p:nvPicPr>
        <p:blipFill>
          <a:blip r:embed="rId2"/>
          <a:stretch>
            <a:fillRect/>
          </a:stretch>
        </p:blipFill>
        <p:spPr>
          <a:xfrm>
            <a:off x="1113063" y="1473423"/>
            <a:ext cx="6917873" cy="4404638"/>
          </a:xfrm>
          <a:prstGeom prst="rect">
            <a:avLst/>
          </a:prstGeom>
        </p:spPr>
      </p:pic>
      <p:sp>
        <p:nvSpPr>
          <p:cNvPr id="6" name="TextBox 5">
            <a:extLst>
              <a:ext uri="{FF2B5EF4-FFF2-40B4-BE49-F238E27FC236}">
                <a16:creationId xmlns:a16="http://schemas.microsoft.com/office/drawing/2014/main" id="{F682C589-3030-1AB3-DFE8-C4AA0C3741C5}"/>
              </a:ext>
            </a:extLst>
          </p:cNvPr>
          <p:cNvSpPr txBox="1"/>
          <p:nvPr/>
        </p:nvSpPr>
        <p:spPr>
          <a:xfrm>
            <a:off x="1547009" y="6049783"/>
            <a:ext cx="6483927" cy="307777"/>
          </a:xfrm>
          <a:prstGeom prst="rect">
            <a:avLst/>
          </a:prstGeom>
          <a:noFill/>
        </p:spPr>
        <p:txBody>
          <a:bodyPr wrap="square">
            <a:spAutoFit/>
          </a:bodyPr>
          <a:lstStyle/>
          <a:p>
            <a:r>
              <a:rPr lang="en-US" sz="1400" b="0" i="0" dirty="0">
                <a:solidFill>
                  <a:schemeClr val="accent3"/>
                </a:solidFill>
                <a:effectLst/>
              </a:rPr>
              <a:t>James, Gareth, et al. </a:t>
            </a:r>
            <a:r>
              <a:rPr lang="en-US" sz="1400" b="0" i="1" dirty="0">
                <a:solidFill>
                  <a:schemeClr val="accent3"/>
                </a:solidFill>
                <a:effectLst/>
              </a:rPr>
              <a:t>An introduction to statistical learning: with applications in R</a:t>
            </a:r>
            <a:r>
              <a:rPr lang="en-US" sz="1400" b="0" i="0" dirty="0">
                <a:solidFill>
                  <a:schemeClr val="accent3"/>
                </a:solidFill>
                <a:effectLst/>
              </a:rPr>
              <a:t>.</a:t>
            </a:r>
            <a:endParaRPr lang="en-US" sz="1400" dirty="0">
              <a:solidFill>
                <a:schemeClr val="accent3"/>
              </a:solidFill>
            </a:endParaRPr>
          </a:p>
        </p:txBody>
      </p:sp>
      <p:sp>
        <p:nvSpPr>
          <p:cNvPr id="3" name="Slide Number Placeholder 2">
            <a:extLst>
              <a:ext uri="{FF2B5EF4-FFF2-40B4-BE49-F238E27FC236}">
                <a16:creationId xmlns:a16="http://schemas.microsoft.com/office/drawing/2014/main" id="{AC098BA7-D607-B540-BBB5-D7F71CE5E958}"/>
              </a:ext>
            </a:extLst>
          </p:cNvPr>
          <p:cNvSpPr>
            <a:spLocks noGrp="1"/>
          </p:cNvSpPr>
          <p:nvPr>
            <p:ph type="sldNum" sz="quarter" idx="12"/>
          </p:nvPr>
        </p:nvSpPr>
        <p:spPr/>
        <p:txBody>
          <a:bodyPr/>
          <a:lstStyle/>
          <a:p>
            <a:fld id="{6DCFA791-3060-7643-8677-86D470F57523}" type="slidenum">
              <a:rPr lang="en-US" smtClean="0"/>
              <a:pPr/>
              <a:t>43</a:t>
            </a:fld>
            <a:endParaRPr lang="en-US"/>
          </a:p>
        </p:txBody>
      </p:sp>
    </p:spTree>
    <p:extLst>
      <p:ext uri="{BB962C8B-B14F-4D97-AF65-F5344CB8AC3E}">
        <p14:creationId xmlns:p14="http://schemas.microsoft.com/office/powerpoint/2010/main" val="96540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4EBD-105F-5DE1-9EAF-E08048E6DBE9}"/>
              </a:ext>
            </a:extLst>
          </p:cNvPr>
          <p:cNvSpPr>
            <a:spLocks noGrp="1"/>
          </p:cNvSpPr>
          <p:nvPr>
            <p:ph type="title"/>
          </p:nvPr>
        </p:nvSpPr>
        <p:spPr>
          <a:xfrm>
            <a:off x="488768" y="-32658"/>
            <a:ext cx="7886700" cy="1325563"/>
          </a:xfrm>
        </p:spPr>
        <p:txBody>
          <a:bodyPr/>
          <a:lstStyle/>
          <a:p>
            <a:r>
              <a:rPr lang="en-US" dirty="0"/>
              <a:t>More common: k-fold CV</a:t>
            </a:r>
          </a:p>
        </p:txBody>
      </p:sp>
      <p:pic>
        <p:nvPicPr>
          <p:cNvPr id="4" name="Picture 3">
            <a:extLst>
              <a:ext uri="{FF2B5EF4-FFF2-40B4-BE49-F238E27FC236}">
                <a16:creationId xmlns:a16="http://schemas.microsoft.com/office/drawing/2014/main" id="{77B63277-8D15-E895-651C-AFAEDB3211C7}"/>
              </a:ext>
            </a:extLst>
          </p:cNvPr>
          <p:cNvPicPr>
            <a:picLocks noChangeAspect="1"/>
          </p:cNvPicPr>
          <p:nvPr/>
        </p:nvPicPr>
        <p:blipFill>
          <a:blip r:embed="rId2"/>
          <a:stretch>
            <a:fillRect/>
          </a:stretch>
        </p:blipFill>
        <p:spPr>
          <a:xfrm>
            <a:off x="488768" y="1003755"/>
            <a:ext cx="7772400" cy="3434316"/>
          </a:xfrm>
          <a:prstGeom prst="rect">
            <a:avLst/>
          </a:prstGeom>
        </p:spPr>
      </p:pic>
      <p:pic>
        <p:nvPicPr>
          <p:cNvPr id="5" name="Picture 4">
            <a:extLst>
              <a:ext uri="{FF2B5EF4-FFF2-40B4-BE49-F238E27FC236}">
                <a16:creationId xmlns:a16="http://schemas.microsoft.com/office/drawing/2014/main" id="{F720E4C5-4504-6BBA-56A8-44265B594CAB}"/>
              </a:ext>
            </a:extLst>
          </p:cNvPr>
          <p:cNvPicPr>
            <a:picLocks noChangeAspect="1"/>
          </p:cNvPicPr>
          <p:nvPr/>
        </p:nvPicPr>
        <p:blipFill>
          <a:blip r:embed="rId3"/>
          <a:stretch>
            <a:fillRect/>
          </a:stretch>
        </p:blipFill>
        <p:spPr>
          <a:xfrm>
            <a:off x="488768" y="4544751"/>
            <a:ext cx="7772400" cy="2000695"/>
          </a:xfrm>
          <a:prstGeom prst="rect">
            <a:avLst/>
          </a:prstGeom>
        </p:spPr>
      </p:pic>
      <p:sp>
        <p:nvSpPr>
          <p:cNvPr id="3" name="Slide Number Placeholder 2">
            <a:extLst>
              <a:ext uri="{FF2B5EF4-FFF2-40B4-BE49-F238E27FC236}">
                <a16:creationId xmlns:a16="http://schemas.microsoft.com/office/drawing/2014/main" id="{C129DE52-0A57-1A99-B8C4-D2ED50D41CDD}"/>
              </a:ext>
            </a:extLst>
          </p:cNvPr>
          <p:cNvSpPr>
            <a:spLocks noGrp="1"/>
          </p:cNvSpPr>
          <p:nvPr>
            <p:ph type="sldNum" sz="quarter" idx="12"/>
          </p:nvPr>
        </p:nvSpPr>
        <p:spPr/>
        <p:txBody>
          <a:bodyPr/>
          <a:lstStyle/>
          <a:p>
            <a:fld id="{6DCFA791-3060-7643-8677-86D470F57523}" type="slidenum">
              <a:rPr lang="en-US" smtClean="0"/>
              <a:pPr/>
              <a:t>44</a:t>
            </a:fld>
            <a:endParaRPr lang="en-US"/>
          </a:p>
        </p:txBody>
      </p:sp>
    </p:spTree>
    <p:extLst>
      <p:ext uri="{BB962C8B-B14F-4D97-AF65-F5344CB8AC3E}">
        <p14:creationId xmlns:p14="http://schemas.microsoft.com/office/powerpoint/2010/main" val="1015903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9C19-3F6F-8650-3D56-123D666D67E4}"/>
              </a:ext>
            </a:extLst>
          </p:cNvPr>
          <p:cNvSpPr>
            <a:spLocks noGrp="1"/>
          </p:cNvSpPr>
          <p:nvPr>
            <p:ph type="title"/>
          </p:nvPr>
        </p:nvSpPr>
        <p:spPr>
          <a:xfrm>
            <a:off x="628650" y="111760"/>
            <a:ext cx="7886700" cy="1325563"/>
          </a:xfrm>
        </p:spPr>
        <p:txBody>
          <a:bodyPr/>
          <a:lstStyle/>
          <a:p>
            <a:r>
              <a:rPr lang="en-US" dirty="0"/>
              <a:t>K-fold CV</a:t>
            </a:r>
          </a:p>
        </p:txBody>
      </p:sp>
      <p:pic>
        <p:nvPicPr>
          <p:cNvPr id="4" name="Picture 3">
            <a:extLst>
              <a:ext uri="{FF2B5EF4-FFF2-40B4-BE49-F238E27FC236}">
                <a16:creationId xmlns:a16="http://schemas.microsoft.com/office/drawing/2014/main" id="{7F05156B-050B-0B23-4FE5-36BB8FDE8771}"/>
              </a:ext>
            </a:extLst>
          </p:cNvPr>
          <p:cNvPicPr>
            <a:picLocks noChangeAspect="1"/>
          </p:cNvPicPr>
          <p:nvPr/>
        </p:nvPicPr>
        <p:blipFill>
          <a:blip r:embed="rId2"/>
          <a:stretch>
            <a:fillRect/>
          </a:stretch>
        </p:blipFill>
        <p:spPr>
          <a:xfrm>
            <a:off x="1087120" y="1555750"/>
            <a:ext cx="6807200" cy="3746500"/>
          </a:xfrm>
          <a:prstGeom prst="rect">
            <a:avLst/>
          </a:prstGeom>
        </p:spPr>
      </p:pic>
      <p:sp>
        <p:nvSpPr>
          <p:cNvPr id="5" name="TextBox 4">
            <a:extLst>
              <a:ext uri="{FF2B5EF4-FFF2-40B4-BE49-F238E27FC236}">
                <a16:creationId xmlns:a16="http://schemas.microsoft.com/office/drawing/2014/main" id="{695944F6-3680-80C1-B535-433B3DC7D81C}"/>
              </a:ext>
            </a:extLst>
          </p:cNvPr>
          <p:cNvSpPr txBox="1"/>
          <p:nvPr/>
        </p:nvSpPr>
        <p:spPr>
          <a:xfrm>
            <a:off x="1087120" y="5679243"/>
            <a:ext cx="5452775" cy="677108"/>
          </a:xfrm>
          <a:prstGeom prst="rect">
            <a:avLst/>
          </a:prstGeom>
          <a:noFill/>
        </p:spPr>
        <p:txBody>
          <a:bodyPr wrap="none" rtlCol="0">
            <a:spAutoFit/>
          </a:bodyPr>
          <a:lstStyle/>
          <a:p>
            <a:r>
              <a:rPr lang="en-US" sz="2000" dirty="0">
                <a:solidFill>
                  <a:schemeClr val="accent2">
                    <a:lumMod val="75000"/>
                  </a:schemeClr>
                </a:solidFill>
                <a:effectLst/>
                <a:latin typeface="LMSans10"/>
              </a:rPr>
              <a:t>LOOCV is a special case of k-fold CV in which </a:t>
            </a:r>
            <a:r>
              <a:rPr lang="en-US" sz="2000" i="1" dirty="0">
                <a:solidFill>
                  <a:schemeClr val="accent2">
                    <a:lumMod val="75000"/>
                  </a:schemeClr>
                </a:solidFill>
                <a:effectLst/>
                <a:latin typeface="LMSans10"/>
              </a:rPr>
              <a:t>k </a:t>
            </a:r>
            <a:r>
              <a:rPr lang="en-US" sz="2000" dirty="0">
                <a:solidFill>
                  <a:schemeClr val="accent2">
                    <a:lumMod val="75000"/>
                  </a:schemeClr>
                </a:solidFill>
                <a:effectLst/>
                <a:latin typeface="LMSans10"/>
              </a:rPr>
              <a:t>= </a:t>
            </a:r>
            <a:r>
              <a:rPr lang="en-US" sz="2000" i="1" dirty="0">
                <a:solidFill>
                  <a:schemeClr val="accent2">
                    <a:lumMod val="75000"/>
                  </a:schemeClr>
                </a:solidFill>
                <a:effectLst/>
                <a:latin typeface="LMSans10"/>
              </a:rPr>
              <a:t>n.</a:t>
            </a:r>
            <a:endParaRPr lang="en-US" sz="2000" dirty="0">
              <a:solidFill>
                <a:schemeClr val="accent2">
                  <a:lumMod val="75000"/>
                </a:schemeClr>
              </a:solidFill>
              <a:effectLst/>
            </a:endParaRPr>
          </a:p>
          <a:p>
            <a:endParaRPr lang="en-US" dirty="0">
              <a:solidFill>
                <a:schemeClr val="accent2"/>
              </a:solidFill>
            </a:endParaRPr>
          </a:p>
        </p:txBody>
      </p:sp>
      <p:sp>
        <p:nvSpPr>
          <p:cNvPr id="6" name="TextBox 5">
            <a:extLst>
              <a:ext uri="{FF2B5EF4-FFF2-40B4-BE49-F238E27FC236}">
                <a16:creationId xmlns:a16="http://schemas.microsoft.com/office/drawing/2014/main" id="{E4833F57-2145-93C9-F05B-9E333BE334B9}"/>
              </a:ext>
            </a:extLst>
          </p:cNvPr>
          <p:cNvSpPr txBox="1"/>
          <p:nvPr/>
        </p:nvSpPr>
        <p:spPr>
          <a:xfrm>
            <a:off x="1848174" y="6243746"/>
            <a:ext cx="6483927" cy="307777"/>
          </a:xfrm>
          <a:prstGeom prst="rect">
            <a:avLst/>
          </a:prstGeom>
          <a:noFill/>
        </p:spPr>
        <p:txBody>
          <a:bodyPr wrap="square">
            <a:spAutoFit/>
          </a:bodyPr>
          <a:lstStyle/>
          <a:p>
            <a:r>
              <a:rPr lang="en-US" sz="1400" b="0" i="0" dirty="0">
                <a:solidFill>
                  <a:schemeClr val="accent3"/>
                </a:solidFill>
                <a:effectLst/>
              </a:rPr>
              <a:t>James, Gareth, et al. </a:t>
            </a:r>
            <a:r>
              <a:rPr lang="en-US" sz="1400" b="0" i="1" dirty="0">
                <a:solidFill>
                  <a:schemeClr val="accent3"/>
                </a:solidFill>
                <a:effectLst/>
              </a:rPr>
              <a:t>An introduction to statistical learning: with applications in R</a:t>
            </a:r>
            <a:r>
              <a:rPr lang="en-US" sz="1400" b="0" i="0" dirty="0">
                <a:solidFill>
                  <a:schemeClr val="accent3"/>
                </a:solidFill>
                <a:effectLst/>
              </a:rPr>
              <a:t>.</a:t>
            </a:r>
            <a:endParaRPr lang="en-US" sz="1400" dirty="0">
              <a:solidFill>
                <a:schemeClr val="accent3"/>
              </a:solidFill>
            </a:endParaRPr>
          </a:p>
        </p:txBody>
      </p:sp>
      <p:sp>
        <p:nvSpPr>
          <p:cNvPr id="3" name="Slide Number Placeholder 2">
            <a:extLst>
              <a:ext uri="{FF2B5EF4-FFF2-40B4-BE49-F238E27FC236}">
                <a16:creationId xmlns:a16="http://schemas.microsoft.com/office/drawing/2014/main" id="{AD3A640C-F0A4-3556-A444-D5D0D629300F}"/>
              </a:ext>
            </a:extLst>
          </p:cNvPr>
          <p:cNvSpPr>
            <a:spLocks noGrp="1"/>
          </p:cNvSpPr>
          <p:nvPr>
            <p:ph type="sldNum" sz="quarter" idx="12"/>
          </p:nvPr>
        </p:nvSpPr>
        <p:spPr/>
        <p:txBody>
          <a:bodyPr/>
          <a:lstStyle/>
          <a:p>
            <a:fld id="{6DCFA791-3060-7643-8677-86D470F57523}" type="slidenum">
              <a:rPr lang="en-US" smtClean="0"/>
              <a:pPr/>
              <a:t>45</a:t>
            </a:fld>
            <a:endParaRPr lang="en-US"/>
          </a:p>
        </p:txBody>
      </p:sp>
    </p:spTree>
    <p:extLst>
      <p:ext uri="{BB962C8B-B14F-4D97-AF65-F5344CB8AC3E}">
        <p14:creationId xmlns:p14="http://schemas.microsoft.com/office/powerpoint/2010/main" val="70369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CC90FA-E492-A0F7-AD5C-CB2244FDDC7E}"/>
              </a:ext>
            </a:extLst>
          </p:cNvPr>
          <p:cNvPicPr>
            <a:picLocks noChangeAspect="1"/>
          </p:cNvPicPr>
          <p:nvPr/>
        </p:nvPicPr>
        <p:blipFill>
          <a:blip r:embed="rId2"/>
          <a:stretch>
            <a:fillRect/>
          </a:stretch>
        </p:blipFill>
        <p:spPr>
          <a:xfrm>
            <a:off x="685800" y="1060638"/>
            <a:ext cx="7298870" cy="4597875"/>
          </a:xfrm>
          <a:prstGeom prst="rect">
            <a:avLst/>
          </a:prstGeom>
        </p:spPr>
      </p:pic>
      <p:sp>
        <p:nvSpPr>
          <p:cNvPr id="3" name="Title 1">
            <a:extLst>
              <a:ext uri="{FF2B5EF4-FFF2-40B4-BE49-F238E27FC236}">
                <a16:creationId xmlns:a16="http://schemas.microsoft.com/office/drawing/2014/main" id="{3AA8FB5B-B14F-E72A-93E9-C28A1D16C95E}"/>
              </a:ext>
            </a:extLst>
          </p:cNvPr>
          <p:cNvSpPr>
            <a:spLocks noGrp="1"/>
          </p:cNvSpPr>
          <p:nvPr>
            <p:ph type="title"/>
          </p:nvPr>
        </p:nvSpPr>
        <p:spPr>
          <a:xfrm>
            <a:off x="628650" y="111760"/>
            <a:ext cx="7886700" cy="1325563"/>
          </a:xfrm>
        </p:spPr>
        <p:txBody>
          <a:bodyPr>
            <a:normAutofit/>
          </a:bodyPr>
          <a:lstStyle/>
          <a:p>
            <a:r>
              <a:rPr lang="en-US" sz="4000" dirty="0"/>
              <a:t>K-fold CV is very close to LOOCV</a:t>
            </a:r>
          </a:p>
        </p:txBody>
      </p:sp>
      <p:sp>
        <p:nvSpPr>
          <p:cNvPr id="6" name="TextBox 5">
            <a:extLst>
              <a:ext uri="{FF2B5EF4-FFF2-40B4-BE49-F238E27FC236}">
                <a16:creationId xmlns:a16="http://schemas.microsoft.com/office/drawing/2014/main" id="{BA750519-FD4C-0626-491D-2B2C287ECDF1}"/>
              </a:ext>
            </a:extLst>
          </p:cNvPr>
          <p:cNvSpPr txBox="1"/>
          <p:nvPr/>
        </p:nvSpPr>
        <p:spPr>
          <a:xfrm>
            <a:off x="768930" y="5704336"/>
            <a:ext cx="716972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accent2">
                    <a:lumMod val="75000"/>
                  </a:schemeClr>
                </a:solidFill>
                <a:effectLst/>
                <a:latin typeface="LMRoman10"/>
              </a:rPr>
              <a:t>Why is the </a:t>
            </a:r>
            <a:r>
              <a:rPr lang="en-US" dirty="0">
                <a:solidFill>
                  <a:schemeClr val="accent2">
                    <a:lumMod val="75000"/>
                  </a:schemeClr>
                </a:solidFill>
                <a:latin typeface="LMRoman10"/>
              </a:rPr>
              <a:t>variance </a:t>
            </a:r>
            <a:r>
              <a:rPr lang="en-US" sz="1800" dirty="0">
                <a:solidFill>
                  <a:schemeClr val="accent2">
                    <a:lumMod val="75000"/>
                  </a:schemeClr>
                </a:solidFill>
                <a:effectLst/>
                <a:latin typeface="LMRoman10"/>
              </a:rPr>
              <a:t>of test errors in 10-fold CV much lower than that </a:t>
            </a:r>
            <a:r>
              <a:rPr lang="en-US" dirty="0">
                <a:solidFill>
                  <a:schemeClr val="accent2">
                    <a:lumMod val="75000"/>
                  </a:schemeClr>
                </a:solidFill>
                <a:latin typeface="LMRoman10"/>
              </a:rPr>
              <a:t>in </a:t>
            </a:r>
            <a:r>
              <a:rPr lang="en-US" sz="1800" dirty="0">
                <a:solidFill>
                  <a:schemeClr val="accent2">
                    <a:lumMod val="75000"/>
                  </a:schemeClr>
                </a:solidFill>
                <a:effectLst/>
                <a:latin typeface="LMRoman10"/>
              </a:rPr>
              <a:t>the validation set approach?</a:t>
            </a:r>
            <a:endParaRPr lang="en-US" dirty="0">
              <a:solidFill>
                <a:schemeClr val="accent2">
                  <a:lumMod val="75000"/>
                </a:schemeClr>
              </a:solidFill>
            </a:endParaRPr>
          </a:p>
        </p:txBody>
      </p:sp>
      <p:sp>
        <p:nvSpPr>
          <p:cNvPr id="2" name="Slide Number Placeholder 1">
            <a:extLst>
              <a:ext uri="{FF2B5EF4-FFF2-40B4-BE49-F238E27FC236}">
                <a16:creationId xmlns:a16="http://schemas.microsoft.com/office/drawing/2014/main" id="{55B75317-3877-A56C-5456-88217DDEFA8E}"/>
              </a:ext>
            </a:extLst>
          </p:cNvPr>
          <p:cNvSpPr>
            <a:spLocks noGrp="1"/>
          </p:cNvSpPr>
          <p:nvPr>
            <p:ph type="sldNum" sz="quarter" idx="12"/>
          </p:nvPr>
        </p:nvSpPr>
        <p:spPr/>
        <p:txBody>
          <a:bodyPr/>
          <a:lstStyle/>
          <a:p>
            <a:fld id="{6DCFA791-3060-7643-8677-86D470F57523}" type="slidenum">
              <a:rPr lang="en-US" smtClean="0"/>
              <a:pPr/>
              <a:t>46</a:t>
            </a:fld>
            <a:endParaRPr lang="en-US"/>
          </a:p>
        </p:txBody>
      </p:sp>
    </p:spTree>
    <p:extLst>
      <p:ext uri="{BB962C8B-B14F-4D97-AF65-F5344CB8AC3E}">
        <p14:creationId xmlns:p14="http://schemas.microsoft.com/office/powerpoint/2010/main" val="21747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62276-137D-F84F-DC9E-64ED1ACE6D27}"/>
              </a:ext>
            </a:extLst>
          </p:cNvPr>
          <p:cNvSpPr>
            <a:spLocks noGrp="1"/>
          </p:cNvSpPr>
          <p:nvPr>
            <p:ph type="title"/>
          </p:nvPr>
        </p:nvSpPr>
        <p:spPr/>
        <p:txBody>
          <a:bodyPr>
            <a:normAutofit/>
          </a:bodyPr>
          <a:lstStyle/>
          <a:p>
            <a:r>
              <a:rPr lang="en-US" sz="4000" dirty="0"/>
              <a:t>More about k-fold CV</a:t>
            </a:r>
          </a:p>
        </p:txBody>
      </p:sp>
      <p:sp>
        <p:nvSpPr>
          <p:cNvPr id="3" name="Content Placeholder 2">
            <a:extLst>
              <a:ext uri="{FF2B5EF4-FFF2-40B4-BE49-F238E27FC236}">
                <a16:creationId xmlns:a16="http://schemas.microsoft.com/office/drawing/2014/main" id="{CCC31CB6-C2D2-BE2E-B0C5-FD30456FDFC5}"/>
              </a:ext>
            </a:extLst>
          </p:cNvPr>
          <p:cNvSpPr>
            <a:spLocks noGrp="1"/>
          </p:cNvSpPr>
          <p:nvPr>
            <p:ph idx="1"/>
          </p:nvPr>
        </p:nvSpPr>
        <p:spPr>
          <a:xfrm>
            <a:off x="628650" y="1690689"/>
            <a:ext cx="7886700" cy="4351338"/>
          </a:xfrm>
        </p:spPr>
        <p:txBody>
          <a:bodyPr>
            <a:normAutofit fontScale="70000" lnSpcReduction="20000"/>
          </a:bodyPr>
          <a:lstStyle/>
          <a:p>
            <a:pPr>
              <a:lnSpc>
                <a:spcPct val="120000"/>
              </a:lnSpc>
            </a:pPr>
            <a:r>
              <a:rPr lang="en-US" sz="3000" dirty="0">
                <a:effectLst/>
                <a:latin typeface="LMSans10"/>
              </a:rPr>
              <a:t>The usual choices for </a:t>
            </a:r>
            <a:r>
              <a:rPr lang="en-US" sz="3000" i="1" dirty="0">
                <a:effectLst/>
                <a:latin typeface="LMSans10"/>
              </a:rPr>
              <a:t>k </a:t>
            </a:r>
            <a:r>
              <a:rPr lang="en-US" sz="3000" dirty="0">
                <a:effectLst/>
                <a:latin typeface="LMSans10"/>
              </a:rPr>
              <a:t>in practice are </a:t>
            </a:r>
            <a:r>
              <a:rPr lang="en-US" sz="3000" i="1" dirty="0">
                <a:solidFill>
                  <a:srgbClr val="0000FF"/>
                </a:solidFill>
                <a:effectLst/>
                <a:latin typeface="LMSans10"/>
              </a:rPr>
              <a:t>k</a:t>
            </a:r>
            <a:r>
              <a:rPr lang="en-US" sz="3000" dirty="0">
                <a:solidFill>
                  <a:srgbClr val="0000FF"/>
                </a:solidFill>
                <a:effectLst/>
                <a:latin typeface="LMSans10"/>
              </a:rPr>
              <a:t>=5 and </a:t>
            </a:r>
            <a:r>
              <a:rPr lang="en-US" sz="3000" i="1" dirty="0">
                <a:solidFill>
                  <a:srgbClr val="0000FF"/>
                </a:solidFill>
                <a:effectLst/>
                <a:latin typeface="LMSans10"/>
              </a:rPr>
              <a:t>k</a:t>
            </a:r>
            <a:r>
              <a:rPr lang="en-US" sz="3000" dirty="0">
                <a:solidFill>
                  <a:srgbClr val="0000FF"/>
                </a:solidFill>
                <a:effectLst/>
                <a:latin typeface="LMSans10"/>
              </a:rPr>
              <a:t>=10</a:t>
            </a:r>
            <a:r>
              <a:rPr lang="en-US" sz="3000" dirty="0">
                <a:effectLst/>
                <a:latin typeface="LMSans10"/>
              </a:rPr>
              <a:t>. </a:t>
            </a:r>
            <a:endParaRPr lang="en-US" sz="3000" dirty="0">
              <a:solidFill>
                <a:srgbClr val="333399"/>
              </a:solidFill>
              <a:latin typeface="LMMathSymbols10"/>
            </a:endParaRPr>
          </a:p>
          <a:p>
            <a:pPr>
              <a:lnSpc>
                <a:spcPct val="120000"/>
              </a:lnSpc>
            </a:pPr>
            <a:r>
              <a:rPr lang="en-US" sz="3000" dirty="0">
                <a:solidFill>
                  <a:srgbClr val="333399"/>
                </a:solidFill>
                <a:effectLst/>
                <a:latin typeface="LMMathSymbols10"/>
              </a:rPr>
              <a:t> </a:t>
            </a:r>
            <a:r>
              <a:rPr lang="en-US" sz="3000" dirty="0">
                <a:effectLst/>
                <a:latin typeface="LMSans10"/>
              </a:rPr>
              <a:t>Sometimes, when people have enough computing power, they do 10-fold CV multiple times and then take the average performance.</a:t>
            </a:r>
            <a:endParaRPr lang="en-US" sz="3000" dirty="0">
              <a:solidFill>
                <a:srgbClr val="333399"/>
              </a:solidFill>
              <a:latin typeface="LMMathSymbols10"/>
            </a:endParaRPr>
          </a:p>
          <a:p>
            <a:pPr>
              <a:lnSpc>
                <a:spcPct val="120000"/>
              </a:lnSpc>
            </a:pPr>
            <a:r>
              <a:rPr lang="en-US" sz="3000" dirty="0">
                <a:effectLst/>
                <a:latin typeface="LMSans10"/>
              </a:rPr>
              <a:t>The cross-validation criterion should be consistent with prediction evaluation criterion (group discussion on the following questions):</a:t>
            </a:r>
          </a:p>
          <a:p>
            <a:pPr marL="0" indent="0">
              <a:lnSpc>
                <a:spcPct val="120000"/>
              </a:lnSpc>
              <a:buNone/>
            </a:pPr>
            <a:endParaRPr lang="en-US" sz="3000" dirty="0">
              <a:effectLst/>
            </a:endParaRPr>
          </a:p>
          <a:p>
            <a:pPr lvl="1">
              <a:lnSpc>
                <a:spcPct val="120000"/>
              </a:lnSpc>
            </a:pPr>
            <a:r>
              <a:rPr lang="en-US" sz="3000" dirty="0">
                <a:latin typeface="LMSans9"/>
              </a:rPr>
              <a:t>T</a:t>
            </a:r>
            <a:r>
              <a:rPr lang="en-US" sz="3000" dirty="0">
                <a:effectLst/>
                <a:latin typeface="LMSans9"/>
              </a:rPr>
              <a:t>hink about the MSE in 10-fold CV for the regression we just introduced. Are they consistent with the out-of-sample MSE? </a:t>
            </a:r>
            <a:endParaRPr lang="en-US" sz="3000" dirty="0">
              <a:latin typeface="LMSans9"/>
            </a:endParaRPr>
          </a:p>
          <a:p>
            <a:pPr marL="457200" lvl="1" indent="0">
              <a:lnSpc>
                <a:spcPct val="120000"/>
              </a:lnSpc>
              <a:buNone/>
            </a:pPr>
            <a:endParaRPr lang="en-US" sz="3000" dirty="0">
              <a:effectLst/>
              <a:latin typeface="LMMathSymbols7"/>
            </a:endParaRPr>
          </a:p>
          <a:p>
            <a:pPr lvl="1">
              <a:lnSpc>
                <a:spcPct val="120000"/>
              </a:lnSpc>
            </a:pPr>
            <a:r>
              <a:rPr lang="en-US" sz="3000" dirty="0">
                <a:effectLst/>
                <a:latin typeface="LMSans9"/>
              </a:rPr>
              <a:t>For classification, if we care about classification error, what CV criterion should we use? What if we care about the ROC curve?</a:t>
            </a:r>
            <a:endParaRPr lang="en-US" sz="3000" dirty="0">
              <a:effectLst/>
              <a:latin typeface="LMMathSymbols7"/>
            </a:endParaRPr>
          </a:p>
          <a:p>
            <a:endParaRPr lang="en-US" dirty="0"/>
          </a:p>
        </p:txBody>
      </p:sp>
      <p:sp>
        <p:nvSpPr>
          <p:cNvPr id="4" name="Slide Number Placeholder 3">
            <a:extLst>
              <a:ext uri="{FF2B5EF4-FFF2-40B4-BE49-F238E27FC236}">
                <a16:creationId xmlns:a16="http://schemas.microsoft.com/office/drawing/2014/main" id="{9E37239E-E1D8-4BA5-9338-BFC4150D714E}"/>
              </a:ext>
            </a:extLst>
          </p:cNvPr>
          <p:cNvSpPr>
            <a:spLocks noGrp="1"/>
          </p:cNvSpPr>
          <p:nvPr>
            <p:ph type="sldNum" sz="quarter" idx="12"/>
          </p:nvPr>
        </p:nvSpPr>
        <p:spPr/>
        <p:txBody>
          <a:bodyPr/>
          <a:lstStyle/>
          <a:p>
            <a:fld id="{6DCFA791-3060-7643-8677-86D470F57523}" type="slidenum">
              <a:rPr lang="en-US" smtClean="0"/>
              <a:pPr/>
              <a:t>47</a:t>
            </a:fld>
            <a:endParaRPr lang="en-US"/>
          </a:p>
        </p:txBody>
      </p:sp>
    </p:spTree>
    <p:extLst>
      <p:ext uri="{BB962C8B-B14F-4D97-AF65-F5344CB8AC3E}">
        <p14:creationId xmlns:p14="http://schemas.microsoft.com/office/powerpoint/2010/main" val="41842890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10C47-5DFF-BDBD-1685-EA99EAE77A5F}"/>
              </a:ext>
            </a:extLst>
          </p:cNvPr>
          <p:cNvSpPr>
            <a:spLocks noGrp="1"/>
          </p:cNvSpPr>
          <p:nvPr>
            <p:ph type="title"/>
          </p:nvPr>
        </p:nvSpPr>
        <p:spPr>
          <a:xfrm>
            <a:off x="498021" y="316139"/>
            <a:ext cx="7886700" cy="1325563"/>
          </a:xfrm>
        </p:spPr>
        <p:txBody>
          <a:bodyPr>
            <a:normAutofit/>
          </a:bodyPr>
          <a:lstStyle/>
          <a:p>
            <a:r>
              <a:rPr lang="en-US" sz="4000" dirty="0"/>
              <a:t>k-fold CV for model tuning/selection</a:t>
            </a:r>
          </a:p>
        </p:txBody>
      </p:sp>
      <p:sp>
        <p:nvSpPr>
          <p:cNvPr id="3" name="Content Placeholder 2">
            <a:extLst>
              <a:ext uri="{FF2B5EF4-FFF2-40B4-BE49-F238E27FC236}">
                <a16:creationId xmlns:a16="http://schemas.microsoft.com/office/drawing/2014/main" id="{080D8172-7AE6-2A77-D210-CDF165BB809E}"/>
              </a:ext>
            </a:extLst>
          </p:cNvPr>
          <p:cNvSpPr>
            <a:spLocks noGrp="1"/>
          </p:cNvSpPr>
          <p:nvPr>
            <p:ph idx="1"/>
          </p:nvPr>
        </p:nvSpPr>
        <p:spPr>
          <a:xfrm>
            <a:off x="628650" y="1505178"/>
            <a:ext cx="8237764" cy="3039113"/>
          </a:xfrm>
        </p:spPr>
        <p:txBody>
          <a:bodyPr>
            <a:normAutofit/>
          </a:bodyPr>
          <a:lstStyle/>
          <a:p>
            <a:pPr>
              <a:lnSpc>
                <a:spcPct val="120000"/>
              </a:lnSpc>
              <a:buFont typeface="Arial" panose="020B0604020202020204" pitchFamily="34" charset="0"/>
              <a:buChar char="•"/>
            </a:pPr>
            <a:r>
              <a:rPr lang="en-US" sz="2000" dirty="0">
                <a:effectLst/>
                <a:latin typeface="LMSans10"/>
              </a:rPr>
              <a:t>Suppose in </a:t>
            </a:r>
            <a:r>
              <a:rPr lang="en-US" sz="2000" dirty="0">
                <a:latin typeface="LMSans10"/>
              </a:rPr>
              <a:t>the</a:t>
            </a:r>
            <a:r>
              <a:rPr lang="en-US" sz="2000" dirty="0">
                <a:effectLst/>
                <a:latin typeface="LMSans10"/>
              </a:rPr>
              <a:t> </a:t>
            </a:r>
            <a:r>
              <a:rPr lang="en-US" sz="2000" dirty="0">
                <a:effectLst/>
                <a:latin typeface="LMMono10"/>
              </a:rPr>
              <a:t>Auto </a:t>
            </a:r>
            <a:r>
              <a:rPr lang="en-US" sz="2000" dirty="0">
                <a:effectLst/>
                <a:latin typeface="LMSans10"/>
              </a:rPr>
              <a:t>dataset, we are deciding between two linear models.</a:t>
            </a:r>
            <a:endParaRPr lang="en-US" sz="2000" dirty="0">
              <a:effectLst/>
              <a:latin typeface="LMMathSymbols10"/>
            </a:endParaRPr>
          </a:p>
          <a:p>
            <a:pPr>
              <a:lnSpc>
                <a:spcPct val="120000"/>
              </a:lnSpc>
              <a:buFont typeface="Arial" panose="020B0604020202020204" pitchFamily="34" charset="0"/>
              <a:buChar char="•"/>
            </a:pPr>
            <a:r>
              <a:rPr lang="en-US" sz="2000" dirty="0">
                <a:effectLst/>
                <a:latin typeface="LMSans10"/>
              </a:rPr>
              <a:t>model 1: use </a:t>
            </a:r>
            <a:r>
              <a:rPr lang="en-US" sz="2000" dirty="0">
                <a:effectLst/>
                <a:latin typeface="LMMono10"/>
              </a:rPr>
              <a:t>displacement </a:t>
            </a:r>
            <a:r>
              <a:rPr lang="en-US" sz="2000" dirty="0">
                <a:effectLst/>
                <a:latin typeface="LMSans10"/>
              </a:rPr>
              <a:t>to predict </a:t>
            </a:r>
            <a:r>
              <a:rPr lang="en-US" sz="2000" dirty="0">
                <a:effectLst/>
                <a:latin typeface="LMMono10"/>
              </a:rPr>
              <a:t>mpg</a:t>
            </a:r>
            <a:endParaRPr lang="en-US" sz="2000" dirty="0">
              <a:effectLst/>
              <a:latin typeface="LMMathSymbols10"/>
            </a:endParaRPr>
          </a:p>
          <a:p>
            <a:pPr>
              <a:lnSpc>
                <a:spcPct val="120000"/>
              </a:lnSpc>
              <a:buFont typeface="Arial" panose="020B0604020202020204" pitchFamily="34" charset="0"/>
              <a:buChar char="•"/>
            </a:pPr>
            <a:r>
              <a:rPr lang="en-US" sz="2000" dirty="0">
                <a:effectLst/>
                <a:latin typeface="LMSans10"/>
              </a:rPr>
              <a:t>model 2: use </a:t>
            </a:r>
            <a:r>
              <a:rPr lang="en-US" sz="2000" dirty="0">
                <a:effectLst/>
                <a:latin typeface="LMMono10"/>
              </a:rPr>
              <a:t>displacement </a:t>
            </a:r>
            <a:r>
              <a:rPr lang="en-US" sz="2000" dirty="0">
                <a:effectLst/>
                <a:latin typeface="LMSans10"/>
              </a:rPr>
              <a:t>and </a:t>
            </a:r>
            <a:r>
              <a:rPr lang="en-US" sz="2000" dirty="0">
                <a:effectLst/>
                <a:latin typeface="LMMono10"/>
              </a:rPr>
              <a:t>horsepower </a:t>
            </a:r>
            <a:r>
              <a:rPr lang="en-US" sz="2000" dirty="0">
                <a:effectLst/>
                <a:latin typeface="LMSans10"/>
              </a:rPr>
              <a:t>to predict </a:t>
            </a:r>
            <a:r>
              <a:rPr lang="en-US" sz="2000" dirty="0">
                <a:effectLst/>
                <a:latin typeface="LMMono10"/>
              </a:rPr>
              <a:t>mpg</a:t>
            </a:r>
            <a:endParaRPr lang="en-US" sz="2000" dirty="0">
              <a:effectLst/>
              <a:latin typeface="LMMathSymbols10"/>
            </a:endParaRPr>
          </a:p>
          <a:p>
            <a:pPr>
              <a:lnSpc>
                <a:spcPct val="120000"/>
              </a:lnSpc>
              <a:buFont typeface="Arial" panose="020B0604020202020204" pitchFamily="34" charset="0"/>
              <a:buChar char="•"/>
            </a:pPr>
            <a:r>
              <a:rPr lang="en-US" sz="2000" dirty="0">
                <a:effectLst/>
                <a:latin typeface="LMSans10"/>
              </a:rPr>
              <a:t>To choose between these two models using 5-fold CV, we calculate </a:t>
            </a:r>
            <a:r>
              <a:rPr lang="en-US" sz="2000" i="1" dirty="0">
                <a:effectLst/>
                <a:latin typeface="LMSans10"/>
              </a:rPr>
              <a:t>CV</a:t>
            </a:r>
            <a:r>
              <a:rPr lang="en-US" sz="2000" baseline="-25000" dirty="0">
                <a:effectLst/>
                <a:latin typeface="LMSans8"/>
              </a:rPr>
              <a:t>(5) </a:t>
            </a:r>
            <a:r>
              <a:rPr lang="en-US" sz="2000" dirty="0">
                <a:effectLst/>
                <a:latin typeface="LMSans10"/>
              </a:rPr>
              <a:t>for both models and choose the model with the </a:t>
            </a:r>
            <a:r>
              <a:rPr lang="en-US" sz="2000" dirty="0">
                <a:solidFill>
                  <a:srgbClr val="0019FF"/>
                </a:solidFill>
                <a:effectLst/>
                <a:latin typeface="LMSans10"/>
              </a:rPr>
              <a:t>better </a:t>
            </a:r>
            <a:r>
              <a:rPr lang="en-US" sz="2000" i="1" dirty="0">
                <a:effectLst/>
                <a:latin typeface="LMSans10"/>
              </a:rPr>
              <a:t>CV</a:t>
            </a:r>
            <a:r>
              <a:rPr lang="en-US" sz="2000" baseline="-25000" dirty="0">
                <a:effectLst/>
                <a:latin typeface="LMSans8"/>
              </a:rPr>
              <a:t>(5)</a:t>
            </a:r>
            <a:r>
              <a:rPr lang="en-US" sz="2000" dirty="0">
                <a:effectLst/>
                <a:latin typeface="LMSans10"/>
              </a:rPr>
              <a:t>.</a:t>
            </a:r>
            <a:endParaRPr lang="en-US" sz="2000" dirty="0">
              <a:effectLst/>
              <a:latin typeface="LMMathSymbols10"/>
            </a:endParaRPr>
          </a:p>
          <a:p>
            <a:pPr>
              <a:lnSpc>
                <a:spcPct val="120000"/>
              </a:lnSpc>
              <a:buFont typeface="Arial" panose="020B0604020202020204" pitchFamily="34" charset="0"/>
              <a:buChar char="•"/>
            </a:pPr>
            <a:r>
              <a:rPr lang="en-US" sz="2000" dirty="0">
                <a:effectLst/>
                <a:latin typeface="LMSans10"/>
              </a:rPr>
              <a:t>The same idea extends to the case of many models.</a:t>
            </a:r>
            <a:endParaRPr lang="en-US" sz="2000" dirty="0">
              <a:effectLst/>
              <a:latin typeface="LMMathSymbols10"/>
            </a:endParaRPr>
          </a:p>
        </p:txBody>
      </p:sp>
      <p:sp>
        <p:nvSpPr>
          <p:cNvPr id="8" name="TextBox 7">
            <a:extLst>
              <a:ext uri="{FF2B5EF4-FFF2-40B4-BE49-F238E27FC236}">
                <a16:creationId xmlns:a16="http://schemas.microsoft.com/office/drawing/2014/main" id="{C1DEA6C1-4CB1-CB85-D361-93A18E0493CB}"/>
              </a:ext>
            </a:extLst>
          </p:cNvPr>
          <p:cNvSpPr txBox="1"/>
          <p:nvPr/>
        </p:nvSpPr>
        <p:spPr>
          <a:xfrm>
            <a:off x="850323" y="4447306"/>
            <a:ext cx="7365423" cy="806375"/>
          </a:xfrm>
          <a:prstGeom prst="rect">
            <a:avLst/>
          </a:prstGeom>
          <a:noFill/>
          <a:ln w="19050">
            <a:solidFill>
              <a:srgbClr val="C00000"/>
            </a:solidFill>
          </a:ln>
        </p:spPr>
        <p:txBody>
          <a:bodyPr wrap="square">
            <a:spAutoFit/>
          </a:bodyPr>
          <a:lstStyle/>
          <a:p>
            <a:pPr marR="0" lvl="0" algn="l" defTabSz="914400" rtl="0" eaLnBrk="1" fontAlgn="auto" latinLnBrk="0" hangingPunct="1">
              <a:lnSpc>
                <a:spcPct val="120000"/>
              </a:lnSpc>
              <a:spcBef>
                <a:spcPts val="1000"/>
              </a:spcBef>
              <a:spcAft>
                <a:spcPts val="0"/>
              </a:spcAft>
              <a:buClrTx/>
              <a:buSzTx/>
              <a:tabLst/>
              <a:defRPr/>
            </a:pPr>
            <a:r>
              <a:rPr kumimoji="0" lang="en-US" sz="2000" b="0" i="0" u="none" strike="noStrike" kern="1200" cap="none" spc="0" normalizeH="0" baseline="0" noProof="0" dirty="0">
                <a:ln>
                  <a:noFill/>
                </a:ln>
                <a:solidFill>
                  <a:prstClr val="black"/>
                </a:solidFill>
                <a:effectLst/>
                <a:uLnTx/>
                <a:uFillTx/>
                <a:latin typeface="LMSans10"/>
                <a:ea typeface="+mn-ea"/>
                <a:cs typeface="+mn-cs"/>
              </a:rPr>
              <a:t>After you have chosen the best model, which of the 5 linear prediction equations do you use finally?</a:t>
            </a:r>
            <a:endParaRPr kumimoji="0" lang="en-US" sz="2000" b="0" i="0" u="none" strike="noStrike" kern="1200" cap="none" spc="0" normalizeH="0" baseline="0" noProof="0" dirty="0">
              <a:ln>
                <a:noFill/>
              </a:ln>
              <a:solidFill>
                <a:prstClr val="black"/>
              </a:solidFill>
              <a:effectLst/>
              <a:uLnTx/>
              <a:uFillTx/>
              <a:latin typeface="LMMathSymbols10"/>
              <a:ea typeface="+mn-ea"/>
              <a:cs typeface="+mn-cs"/>
            </a:endParaRPr>
          </a:p>
        </p:txBody>
      </p:sp>
      <p:sp>
        <p:nvSpPr>
          <p:cNvPr id="10" name="TextBox 9">
            <a:extLst>
              <a:ext uri="{FF2B5EF4-FFF2-40B4-BE49-F238E27FC236}">
                <a16:creationId xmlns:a16="http://schemas.microsoft.com/office/drawing/2014/main" id="{BBFF2F2D-03B3-5BA9-C2C0-78AE16C8FA47}"/>
              </a:ext>
            </a:extLst>
          </p:cNvPr>
          <p:cNvSpPr txBox="1"/>
          <p:nvPr/>
        </p:nvSpPr>
        <p:spPr>
          <a:xfrm>
            <a:off x="850323" y="5357789"/>
            <a:ext cx="6858000" cy="437043"/>
          </a:xfrm>
          <a:prstGeom prst="rect">
            <a:avLst/>
          </a:prstGeom>
          <a:noFill/>
        </p:spPr>
        <p:txBody>
          <a:bodyPr wrap="square">
            <a:spAutoFit/>
          </a:bodyPr>
          <a:lstStyle/>
          <a:p>
            <a:pPr marR="0" lvl="0" algn="l" defTabSz="914400" rtl="0" eaLnBrk="1" fontAlgn="auto" latinLnBrk="0" hangingPunct="1">
              <a:lnSpc>
                <a:spcPct val="120000"/>
              </a:lnSpc>
              <a:spcBef>
                <a:spcPts val="1000"/>
              </a:spcBef>
              <a:spcAft>
                <a:spcPts val="0"/>
              </a:spcAft>
              <a:buClrTx/>
              <a:buSzTx/>
              <a:tabLst/>
              <a:defRPr/>
            </a:pPr>
            <a:r>
              <a:rPr lang="en-US" sz="2000" dirty="0">
                <a:solidFill>
                  <a:srgbClr val="ED7D31">
                    <a:lumMod val="75000"/>
                  </a:srgbClr>
                </a:solidFill>
                <a:latin typeface="LMSans10"/>
              </a:rPr>
              <a:t>N</a:t>
            </a:r>
            <a:r>
              <a:rPr kumimoji="0" lang="en-US" sz="2000" b="0" i="0" u="none" strike="noStrike" kern="1200" cap="none" spc="0" normalizeH="0" baseline="0" noProof="0" dirty="0">
                <a:ln>
                  <a:noFill/>
                </a:ln>
                <a:solidFill>
                  <a:srgbClr val="ED7D31">
                    <a:lumMod val="75000"/>
                  </a:srgbClr>
                </a:solidFill>
                <a:effectLst/>
                <a:uLnTx/>
                <a:uFillTx/>
                <a:latin typeface="LMSans10"/>
                <a:ea typeface="+mn-ea"/>
                <a:cs typeface="+mn-cs"/>
              </a:rPr>
              <a:t>one</a:t>
            </a:r>
            <a:r>
              <a:rPr lang="en-US" sz="2000" dirty="0">
                <a:solidFill>
                  <a:srgbClr val="ED7D31">
                    <a:lumMod val="75000"/>
                  </a:srgbClr>
                </a:solidFill>
                <a:latin typeface="LMSans10"/>
              </a:rPr>
              <a:t>!</a:t>
            </a:r>
            <a:r>
              <a:rPr kumimoji="0" lang="en-US" sz="2000" b="0" i="0" u="none" strike="noStrike" kern="1200" cap="none" spc="0" normalizeH="0" baseline="0" noProof="0" dirty="0">
                <a:ln>
                  <a:noFill/>
                </a:ln>
                <a:solidFill>
                  <a:srgbClr val="ED7D31">
                    <a:lumMod val="75000"/>
                  </a:srgbClr>
                </a:solidFill>
                <a:effectLst/>
                <a:uLnTx/>
                <a:uFillTx/>
                <a:latin typeface="LMSans10"/>
                <a:ea typeface="+mn-ea"/>
                <a:cs typeface="+mn-cs"/>
              </a:rPr>
              <a:t> We refit the model with all the available training data.</a:t>
            </a:r>
            <a:endParaRPr kumimoji="0" lang="en-US" sz="1800" b="0" i="0" u="none" strike="noStrike" kern="1200" cap="none" spc="0" normalizeH="0" baseline="0" noProof="0" dirty="0">
              <a:ln>
                <a:noFill/>
              </a:ln>
              <a:solidFill>
                <a:srgbClr val="ED7D31">
                  <a:lumMod val="75000"/>
                </a:srgbClr>
              </a:solidFill>
              <a:effectLst/>
              <a:uLnTx/>
              <a:uFillTx/>
              <a:latin typeface="LM Sans 12" pitchFamily="2" charset="77"/>
              <a:ea typeface="+mn-ea"/>
              <a:cs typeface="+mn-cs"/>
            </a:endParaRPr>
          </a:p>
        </p:txBody>
      </p:sp>
      <p:sp>
        <p:nvSpPr>
          <p:cNvPr id="11" name="TextBox 10">
            <a:extLst>
              <a:ext uri="{FF2B5EF4-FFF2-40B4-BE49-F238E27FC236}">
                <a16:creationId xmlns:a16="http://schemas.microsoft.com/office/drawing/2014/main" id="{3AD0B85D-24C8-B6B3-86FA-52BA5A7231D7}"/>
              </a:ext>
            </a:extLst>
          </p:cNvPr>
          <p:cNvSpPr txBox="1"/>
          <p:nvPr/>
        </p:nvSpPr>
        <p:spPr>
          <a:xfrm>
            <a:off x="850323" y="5806235"/>
            <a:ext cx="6858000" cy="437043"/>
          </a:xfrm>
          <a:prstGeom prst="rect">
            <a:avLst/>
          </a:prstGeom>
          <a:noFill/>
        </p:spPr>
        <p:txBody>
          <a:bodyPr wrap="square">
            <a:spAutoFit/>
          </a:bodyPr>
          <a:lstStyle/>
          <a:p>
            <a:pPr marR="0" lvl="0" algn="l" defTabSz="914400" rtl="0" eaLnBrk="1" fontAlgn="auto" latinLnBrk="0" hangingPunct="1">
              <a:lnSpc>
                <a:spcPct val="120000"/>
              </a:lnSpc>
              <a:spcBef>
                <a:spcPts val="1000"/>
              </a:spcBef>
              <a:spcAft>
                <a:spcPts val="0"/>
              </a:spcAft>
              <a:buClrTx/>
              <a:buSzTx/>
              <a:tabLst/>
              <a:defRPr/>
            </a:pPr>
            <a:r>
              <a:rPr lang="en-US" sz="2000" noProof="0" dirty="0">
                <a:solidFill>
                  <a:srgbClr val="ED7D31">
                    <a:lumMod val="75000"/>
                  </a:srgbClr>
                </a:solidFill>
                <a:latin typeface="LMSans10"/>
              </a:rPr>
              <a:t>Can we use k-fold CV to fine-tune parameters in a model?</a:t>
            </a:r>
            <a:endParaRPr kumimoji="0" lang="en-US" sz="1800" b="0" i="0" u="none" strike="noStrike" kern="1200" cap="none" spc="0" normalizeH="0" baseline="0" noProof="0" dirty="0">
              <a:ln>
                <a:noFill/>
              </a:ln>
              <a:solidFill>
                <a:srgbClr val="ED7D31">
                  <a:lumMod val="75000"/>
                </a:srgbClr>
              </a:solidFill>
              <a:effectLst/>
              <a:uLnTx/>
              <a:uFillTx/>
              <a:latin typeface="LM Sans 12" pitchFamily="2" charset="77"/>
              <a:ea typeface="+mn-ea"/>
              <a:cs typeface="+mn-cs"/>
            </a:endParaRPr>
          </a:p>
        </p:txBody>
      </p:sp>
      <p:sp>
        <p:nvSpPr>
          <p:cNvPr id="4" name="Slide Number Placeholder 3">
            <a:extLst>
              <a:ext uri="{FF2B5EF4-FFF2-40B4-BE49-F238E27FC236}">
                <a16:creationId xmlns:a16="http://schemas.microsoft.com/office/drawing/2014/main" id="{5CA4BC3E-A1CF-9658-46E2-4619FE1ED2B9}"/>
              </a:ext>
            </a:extLst>
          </p:cNvPr>
          <p:cNvSpPr>
            <a:spLocks noGrp="1"/>
          </p:cNvSpPr>
          <p:nvPr>
            <p:ph type="sldNum" sz="quarter" idx="12"/>
          </p:nvPr>
        </p:nvSpPr>
        <p:spPr/>
        <p:txBody>
          <a:bodyPr/>
          <a:lstStyle/>
          <a:p>
            <a:fld id="{6DCFA791-3060-7643-8677-86D470F57523}" type="slidenum">
              <a:rPr lang="en-US" smtClean="0"/>
              <a:pPr/>
              <a:t>48</a:t>
            </a:fld>
            <a:endParaRPr lang="en-US"/>
          </a:p>
        </p:txBody>
      </p:sp>
    </p:spTree>
    <p:extLst>
      <p:ext uri="{BB962C8B-B14F-4D97-AF65-F5344CB8AC3E}">
        <p14:creationId xmlns:p14="http://schemas.microsoft.com/office/powerpoint/2010/main" val="154043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99ECC-C546-C62C-7691-EB5907CF72F4}"/>
              </a:ext>
            </a:extLst>
          </p:cNvPr>
          <p:cNvSpPr>
            <a:spLocks noGrp="1"/>
          </p:cNvSpPr>
          <p:nvPr>
            <p:ph type="title"/>
          </p:nvPr>
        </p:nvSpPr>
        <p:spPr>
          <a:xfrm>
            <a:off x="628650" y="152510"/>
            <a:ext cx="7886700" cy="1325563"/>
          </a:xfrm>
        </p:spPr>
        <p:txBody>
          <a:bodyPr/>
          <a:lstStyle/>
          <a:p>
            <a:r>
              <a:rPr lang="en-US" dirty="0"/>
              <a:t>Bootstrap in statistics</a:t>
            </a:r>
          </a:p>
        </p:txBody>
      </p:sp>
      <p:sp>
        <p:nvSpPr>
          <p:cNvPr id="3" name="Content Placeholder 2">
            <a:extLst>
              <a:ext uri="{FF2B5EF4-FFF2-40B4-BE49-F238E27FC236}">
                <a16:creationId xmlns:a16="http://schemas.microsoft.com/office/drawing/2014/main" id="{061D2CF7-C249-1F33-1C51-9A419FCFF6CA}"/>
              </a:ext>
            </a:extLst>
          </p:cNvPr>
          <p:cNvSpPr>
            <a:spLocks noGrp="1"/>
          </p:cNvSpPr>
          <p:nvPr>
            <p:ph idx="1"/>
          </p:nvPr>
        </p:nvSpPr>
        <p:spPr>
          <a:xfrm>
            <a:off x="628650" y="1478073"/>
            <a:ext cx="7886700" cy="4351338"/>
          </a:xfrm>
        </p:spPr>
        <p:txBody>
          <a:bodyPr/>
          <a:lstStyle/>
          <a:p>
            <a:r>
              <a:rPr lang="en-US" sz="2400" dirty="0">
                <a:solidFill>
                  <a:srgbClr val="0000FF"/>
                </a:solidFill>
                <a:effectLst/>
                <a:latin typeface="LMSans10"/>
              </a:rPr>
              <a:t>Bootstrap: </a:t>
            </a:r>
            <a:r>
              <a:rPr lang="en-US" sz="2400" dirty="0">
                <a:effectLst/>
                <a:latin typeface="LMSans10"/>
              </a:rPr>
              <a:t>any procedure that relies on </a:t>
            </a:r>
            <a:r>
              <a:rPr lang="en-US" sz="2400" dirty="0">
                <a:solidFill>
                  <a:srgbClr val="0000FF"/>
                </a:solidFill>
                <a:effectLst/>
                <a:latin typeface="LMSans10"/>
              </a:rPr>
              <a:t>random sampling with replacement </a:t>
            </a:r>
            <a:r>
              <a:rPr lang="en-US" sz="2400" dirty="0">
                <a:effectLst/>
                <a:latin typeface="LMSans10"/>
              </a:rPr>
              <a:t>(from the original sample);</a:t>
            </a:r>
          </a:p>
          <a:p>
            <a:r>
              <a:rPr lang="en-US" sz="2400" dirty="0">
                <a:latin typeface="LMSans10"/>
              </a:rPr>
              <a:t>R</a:t>
            </a:r>
            <a:r>
              <a:rPr lang="en-US" sz="2400" dirty="0">
                <a:effectLst/>
                <a:latin typeface="LMSans10"/>
              </a:rPr>
              <a:t>andom sampling with vs. without replacement;</a:t>
            </a:r>
          </a:p>
        </p:txBody>
      </p:sp>
      <p:pic>
        <p:nvPicPr>
          <p:cNvPr id="2050" name="Picture 2" descr="The Importance of Simple Random Sampling in Research">
            <a:extLst>
              <a:ext uri="{FF2B5EF4-FFF2-40B4-BE49-F238E27FC236}">
                <a16:creationId xmlns:a16="http://schemas.microsoft.com/office/drawing/2014/main" id="{FB6B2AA0-4BFD-50C0-56D3-D00280166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491" y="2872703"/>
            <a:ext cx="4983107" cy="351630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9CDD625-6414-17C0-BEA6-7434EDEB1397}"/>
              </a:ext>
            </a:extLst>
          </p:cNvPr>
          <p:cNvSpPr>
            <a:spLocks noGrp="1"/>
          </p:cNvSpPr>
          <p:nvPr>
            <p:ph type="sldNum" sz="quarter" idx="12"/>
          </p:nvPr>
        </p:nvSpPr>
        <p:spPr/>
        <p:txBody>
          <a:bodyPr/>
          <a:lstStyle/>
          <a:p>
            <a:fld id="{6DCFA791-3060-7643-8677-86D470F57523}" type="slidenum">
              <a:rPr lang="en-US" smtClean="0"/>
              <a:pPr/>
              <a:t>49</a:t>
            </a:fld>
            <a:endParaRPr lang="en-US"/>
          </a:p>
        </p:txBody>
      </p:sp>
    </p:spTree>
    <p:extLst>
      <p:ext uri="{BB962C8B-B14F-4D97-AF65-F5344CB8AC3E}">
        <p14:creationId xmlns:p14="http://schemas.microsoft.com/office/powerpoint/2010/main" val="53060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8AA08-A211-2304-030E-6BBD3D7B58B3}"/>
              </a:ext>
            </a:extLst>
          </p:cNvPr>
          <p:cNvSpPr>
            <a:spLocks noGrp="1"/>
          </p:cNvSpPr>
          <p:nvPr>
            <p:ph type="title"/>
          </p:nvPr>
        </p:nvSpPr>
        <p:spPr/>
        <p:txBody>
          <a:bodyPr/>
          <a:lstStyle/>
          <a:p>
            <a:r>
              <a:rPr lang="en-US" dirty="0"/>
              <a:t>Supervised learning paradigm</a:t>
            </a:r>
          </a:p>
        </p:txBody>
      </p:sp>
      <p:pic>
        <p:nvPicPr>
          <p:cNvPr id="5" name="Content Placeholder 4" descr="A diagram of a cylinder&#10;&#10;Description automatically generated">
            <a:extLst>
              <a:ext uri="{FF2B5EF4-FFF2-40B4-BE49-F238E27FC236}">
                <a16:creationId xmlns:a16="http://schemas.microsoft.com/office/drawing/2014/main" id="{1BCCD696-7504-AB3A-3BD0-4E8C7F8FBFFF}"/>
              </a:ext>
            </a:extLst>
          </p:cNvPr>
          <p:cNvPicPr>
            <a:picLocks noGrp="1" noChangeAspect="1"/>
          </p:cNvPicPr>
          <p:nvPr>
            <p:ph idx="1"/>
          </p:nvPr>
        </p:nvPicPr>
        <p:blipFill>
          <a:blip r:embed="rId2"/>
          <a:stretch>
            <a:fillRect/>
          </a:stretch>
        </p:blipFill>
        <p:spPr>
          <a:xfrm>
            <a:off x="504371" y="1871322"/>
            <a:ext cx="7874000" cy="3505200"/>
          </a:xfrm>
        </p:spPr>
      </p:pic>
      <p:sp>
        <p:nvSpPr>
          <p:cNvPr id="3" name="Slide Number Placeholder 2">
            <a:extLst>
              <a:ext uri="{FF2B5EF4-FFF2-40B4-BE49-F238E27FC236}">
                <a16:creationId xmlns:a16="http://schemas.microsoft.com/office/drawing/2014/main" id="{457856EE-A68E-4AD5-1C24-0AE0E90BE31A}"/>
              </a:ext>
            </a:extLst>
          </p:cNvPr>
          <p:cNvSpPr>
            <a:spLocks noGrp="1"/>
          </p:cNvSpPr>
          <p:nvPr>
            <p:ph type="sldNum" sz="quarter" idx="12"/>
          </p:nvPr>
        </p:nvSpPr>
        <p:spPr/>
        <p:txBody>
          <a:bodyPr/>
          <a:lstStyle/>
          <a:p>
            <a:fld id="{6DCFA791-3060-7643-8677-86D470F57523}" type="slidenum">
              <a:rPr lang="en-US" smtClean="0"/>
              <a:pPr/>
              <a:t>5</a:t>
            </a:fld>
            <a:endParaRPr lang="en-US"/>
          </a:p>
        </p:txBody>
      </p:sp>
    </p:spTree>
    <p:extLst>
      <p:ext uri="{BB962C8B-B14F-4D97-AF65-F5344CB8AC3E}">
        <p14:creationId xmlns:p14="http://schemas.microsoft.com/office/powerpoint/2010/main" val="37163725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969F-399E-B44B-DB23-BFA46F2CFB16}"/>
              </a:ext>
            </a:extLst>
          </p:cNvPr>
          <p:cNvSpPr>
            <a:spLocks noGrp="1"/>
          </p:cNvSpPr>
          <p:nvPr>
            <p:ph type="title"/>
          </p:nvPr>
        </p:nvSpPr>
        <p:spPr>
          <a:xfrm>
            <a:off x="628650" y="195262"/>
            <a:ext cx="7886700" cy="1325563"/>
          </a:xfrm>
        </p:spPr>
        <p:txBody>
          <a:bodyPr/>
          <a:lstStyle/>
          <a:p>
            <a:r>
              <a:rPr lang="en-US" altLang="zh-CN" dirty="0"/>
              <a:t>Bootstrap</a:t>
            </a:r>
            <a:endParaRPr lang="en-US" dirty="0"/>
          </a:p>
        </p:txBody>
      </p:sp>
      <p:sp>
        <p:nvSpPr>
          <p:cNvPr id="3" name="Content Placeholder 2">
            <a:extLst>
              <a:ext uri="{FF2B5EF4-FFF2-40B4-BE49-F238E27FC236}">
                <a16:creationId xmlns:a16="http://schemas.microsoft.com/office/drawing/2014/main" id="{E75991E3-0D8A-7581-4EF1-18374B0614B5}"/>
              </a:ext>
            </a:extLst>
          </p:cNvPr>
          <p:cNvSpPr>
            <a:spLocks noGrp="1"/>
          </p:cNvSpPr>
          <p:nvPr>
            <p:ph idx="1"/>
          </p:nvPr>
        </p:nvSpPr>
        <p:spPr>
          <a:xfrm>
            <a:off x="693965" y="1373868"/>
            <a:ext cx="7886701" cy="4351338"/>
          </a:xfrm>
        </p:spPr>
        <p:txBody>
          <a:bodyPr>
            <a:normAutofit fontScale="92500" lnSpcReduction="10000"/>
          </a:bodyPr>
          <a:lstStyle/>
          <a:p>
            <a:r>
              <a:rPr lang="en-US" sz="2400" dirty="0">
                <a:effectLst/>
                <a:latin typeface="LMSans10"/>
              </a:rPr>
              <a:t>As a verb, bootstrap means “get oneself out of a situation using existing resources without extra help”.</a:t>
            </a:r>
          </a:p>
          <a:p>
            <a:r>
              <a:rPr lang="en-US" sz="2400" dirty="0">
                <a:effectLst/>
                <a:latin typeface="LMSans10"/>
              </a:rPr>
              <a:t>Bootstrapping is a procedure for estimating the distribution of an estimator by resampling (often with replacement) existing data.</a:t>
            </a:r>
          </a:p>
          <a:p>
            <a:r>
              <a:rPr lang="en-US" sz="2400" dirty="0">
                <a:effectLst/>
                <a:latin typeface="LMSans10"/>
              </a:rPr>
              <a:t>Bootstrap can be used to estimates the properties of a statistic</a:t>
            </a:r>
            <a:r>
              <a:rPr lang="en-US" sz="2400" dirty="0">
                <a:latin typeface="LMSans10"/>
              </a:rPr>
              <a:t>. </a:t>
            </a:r>
            <a:r>
              <a:rPr lang="en-US" sz="2400" dirty="0">
                <a:effectLst/>
                <a:latin typeface="LMSans10"/>
              </a:rPr>
              <a:t>(e.g</a:t>
            </a:r>
            <a:r>
              <a:rPr lang="en-US" sz="2400" dirty="0">
                <a:latin typeface="LMSans10"/>
              </a:rPr>
              <a:t>., mean, </a:t>
            </a:r>
            <a:r>
              <a:rPr lang="en-US" sz="2400" dirty="0">
                <a:effectLst/>
                <a:latin typeface="LMSans10"/>
              </a:rPr>
              <a:t>variance, confidence intervals, prediction error, etc.)</a:t>
            </a:r>
            <a:endParaRPr lang="en-US" sz="2400" dirty="0">
              <a:effectLst/>
              <a:latin typeface="LMMathSymbols10"/>
            </a:endParaRPr>
          </a:p>
          <a:p>
            <a:pPr>
              <a:buFont typeface="Arial" panose="020B0604020202020204" pitchFamily="34" charset="0"/>
              <a:buChar char="•"/>
            </a:pPr>
            <a:r>
              <a:rPr lang="en-US" sz="2400" dirty="0">
                <a:effectLst/>
                <a:latin typeface="LMSans10"/>
              </a:rPr>
              <a:t>This is a rather strange idea when we first look at it.</a:t>
            </a:r>
            <a:endParaRPr lang="en-US" sz="2400" dirty="0">
              <a:effectLst/>
              <a:latin typeface="LMMathSymbols10"/>
            </a:endParaRPr>
          </a:p>
          <a:p>
            <a:pPr>
              <a:buFont typeface="Arial" panose="020B0604020202020204" pitchFamily="34" charset="0"/>
              <a:buChar char="•"/>
            </a:pPr>
            <a:r>
              <a:rPr lang="en-US" sz="2400" dirty="0">
                <a:effectLst/>
                <a:latin typeface="LMSans10"/>
              </a:rPr>
              <a:t>However, it is one of the most influential ideas in </a:t>
            </a:r>
            <a:r>
              <a:rPr lang="en-US" sz="2400" dirty="0">
                <a:latin typeface="LMSans10"/>
              </a:rPr>
              <a:t>s</a:t>
            </a:r>
            <a:r>
              <a:rPr lang="en-US" sz="2400" dirty="0">
                <a:effectLst/>
                <a:latin typeface="LMSans10"/>
              </a:rPr>
              <a:t>tatistics in the second half of the 20th century.</a:t>
            </a:r>
            <a:endParaRPr lang="en-US" sz="2400" dirty="0">
              <a:effectLst/>
              <a:latin typeface="LMMathSymbols10"/>
            </a:endParaRPr>
          </a:p>
          <a:p>
            <a:pPr>
              <a:buFont typeface="Arial" panose="020B0604020202020204" pitchFamily="34" charset="0"/>
              <a:buChar char="•"/>
            </a:pPr>
            <a:r>
              <a:rPr lang="en-US" sz="2400" dirty="0">
                <a:effectLst/>
                <a:latin typeface="LMSans10"/>
              </a:rPr>
              <a:t>Bootstrap is computationally heavy.</a:t>
            </a:r>
          </a:p>
          <a:p>
            <a:pPr>
              <a:buFont typeface="Arial" panose="020B0604020202020204" pitchFamily="34" charset="0"/>
              <a:buChar char="•"/>
            </a:pPr>
            <a:r>
              <a:rPr lang="en-US" sz="2400" dirty="0">
                <a:effectLst/>
                <a:latin typeface="LMSans10"/>
              </a:rPr>
              <a:t>Bootstrap has different versions (e.g., moving block bootstrap for time series data). </a:t>
            </a:r>
            <a:r>
              <a:rPr lang="en-US" sz="2400" dirty="0">
                <a:latin typeface="LMSans10"/>
              </a:rPr>
              <a:t>W</a:t>
            </a:r>
            <a:r>
              <a:rPr lang="en-US" sz="2400" dirty="0">
                <a:effectLst/>
                <a:latin typeface="LMSans10"/>
              </a:rPr>
              <a:t>e only discuss the simplest kind.</a:t>
            </a:r>
            <a:endParaRPr lang="en-US" sz="2400" dirty="0">
              <a:effectLst/>
              <a:latin typeface="LMMathSymbols10"/>
            </a:endParaRPr>
          </a:p>
          <a:p>
            <a:pPr>
              <a:buFont typeface="Arial" panose="020B0604020202020204" pitchFamily="34" charset="0"/>
              <a:buChar char="•"/>
            </a:pPr>
            <a:endParaRPr lang="en-US" sz="1800" dirty="0">
              <a:solidFill>
                <a:srgbClr val="333399"/>
              </a:solidFill>
              <a:effectLst/>
              <a:latin typeface="LMMathSymbols10"/>
            </a:endParaRPr>
          </a:p>
          <a:p>
            <a:endParaRPr lang="en-US" dirty="0"/>
          </a:p>
        </p:txBody>
      </p:sp>
      <p:sp>
        <p:nvSpPr>
          <p:cNvPr id="5" name="TextBox 4">
            <a:extLst>
              <a:ext uri="{FF2B5EF4-FFF2-40B4-BE49-F238E27FC236}">
                <a16:creationId xmlns:a16="http://schemas.microsoft.com/office/drawing/2014/main" id="{71359690-9D51-1026-0180-E86FBBE0380C}"/>
              </a:ext>
            </a:extLst>
          </p:cNvPr>
          <p:cNvSpPr txBox="1"/>
          <p:nvPr/>
        </p:nvSpPr>
        <p:spPr>
          <a:xfrm>
            <a:off x="628650" y="5725206"/>
            <a:ext cx="836022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2">
                    <a:lumMod val="75000"/>
                  </a:schemeClr>
                </a:solidFill>
                <a:effectLst/>
                <a:latin typeface="LMRoman10"/>
              </a:rPr>
              <a:t>With bootstrap, how do we estimate the confidence interval of sample mean?</a:t>
            </a:r>
            <a:endParaRPr lang="en-US" sz="2000" dirty="0">
              <a:solidFill>
                <a:schemeClr val="accent2">
                  <a:lumMod val="75000"/>
                </a:schemeClr>
              </a:solidFill>
            </a:endParaRPr>
          </a:p>
        </p:txBody>
      </p:sp>
      <p:sp>
        <p:nvSpPr>
          <p:cNvPr id="4" name="Slide Number Placeholder 3">
            <a:extLst>
              <a:ext uri="{FF2B5EF4-FFF2-40B4-BE49-F238E27FC236}">
                <a16:creationId xmlns:a16="http://schemas.microsoft.com/office/drawing/2014/main" id="{4A35EF3C-A563-75A9-F49D-5F6667EF5789}"/>
              </a:ext>
            </a:extLst>
          </p:cNvPr>
          <p:cNvSpPr>
            <a:spLocks noGrp="1"/>
          </p:cNvSpPr>
          <p:nvPr>
            <p:ph type="sldNum" sz="quarter" idx="12"/>
          </p:nvPr>
        </p:nvSpPr>
        <p:spPr/>
        <p:txBody>
          <a:bodyPr/>
          <a:lstStyle/>
          <a:p>
            <a:fld id="{6DCFA791-3060-7643-8677-86D470F57523}" type="slidenum">
              <a:rPr lang="en-US" smtClean="0"/>
              <a:pPr/>
              <a:t>50</a:t>
            </a:fld>
            <a:endParaRPr lang="en-US"/>
          </a:p>
        </p:txBody>
      </p:sp>
    </p:spTree>
    <p:extLst>
      <p:ext uri="{BB962C8B-B14F-4D97-AF65-F5344CB8AC3E}">
        <p14:creationId xmlns:p14="http://schemas.microsoft.com/office/powerpoint/2010/main" val="115353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555AF1-0927-55AE-F5F9-39E87BC83E30}"/>
              </a:ext>
            </a:extLst>
          </p:cNvPr>
          <p:cNvPicPr>
            <a:picLocks noChangeAspect="1"/>
          </p:cNvPicPr>
          <p:nvPr/>
        </p:nvPicPr>
        <p:blipFill>
          <a:blip r:embed="rId3"/>
          <a:stretch>
            <a:fillRect/>
          </a:stretch>
        </p:blipFill>
        <p:spPr>
          <a:xfrm>
            <a:off x="476349" y="1156283"/>
            <a:ext cx="8191301" cy="4836301"/>
          </a:xfrm>
          <a:prstGeom prst="rect">
            <a:avLst/>
          </a:prstGeom>
        </p:spPr>
      </p:pic>
      <p:sp>
        <p:nvSpPr>
          <p:cNvPr id="3" name="Title 1">
            <a:extLst>
              <a:ext uri="{FF2B5EF4-FFF2-40B4-BE49-F238E27FC236}">
                <a16:creationId xmlns:a16="http://schemas.microsoft.com/office/drawing/2014/main" id="{58C2A594-F2B8-B585-3199-5C97945AF5D0}"/>
              </a:ext>
            </a:extLst>
          </p:cNvPr>
          <p:cNvSpPr>
            <a:spLocks noGrp="1"/>
          </p:cNvSpPr>
          <p:nvPr>
            <p:ph type="title"/>
          </p:nvPr>
        </p:nvSpPr>
        <p:spPr>
          <a:xfrm>
            <a:off x="628650" y="195262"/>
            <a:ext cx="7886700" cy="1325563"/>
          </a:xfrm>
        </p:spPr>
        <p:txBody>
          <a:bodyPr/>
          <a:lstStyle/>
          <a:p>
            <a:r>
              <a:rPr lang="en-US" altLang="zh-CN" dirty="0"/>
              <a:t>Bootstrap works in practice</a:t>
            </a:r>
            <a:endParaRPr lang="en-US" dirty="0"/>
          </a:p>
        </p:txBody>
      </p:sp>
      <p:sp>
        <p:nvSpPr>
          <p:cNvPr id="2" name="Slide Number Placeholder 1">
            <a:extLst>
              <a:ext uri="{FF2B5EF4-FFF2-40B4-BE49-F238E27FC236}">
                <a16:creationId xmlns:a16="http://schemas.microsoft.com/office/drawing/2014/main" id="{4333EE82-63A0-8EB4-B789-8C3A7BDEC41E}"/>
              </a:ext>
            </a:extLst>
          </p:cNvPr>
          <p:cNvSpPr>
            <a:spLocks noGrp="1"/>
          </p:cNvSpPr>
          <p:nvPr>
            <p:ph type="sldNum" sz="quarter" idx="12"/>
          </p:nvPr>
        </p:nvSpPr>
        <p:spPr/>
        <p:txBody>
          <a:bodyPr/>
          <a:lstStyle/>
          <a:p>
            <a:fld id="{6DCFA791-3060-7643-8677-86D470F57523}" type="slidenum">
              <a:rPr lang="en-US" smtClean="0"/>
              <a:pPr/>
              <a:t>51</a:t>
            </a:fld>
            <a:endParaRPr lang="en-US"/>
          </a:p>
        </p:txBody>
      </p:sp>
    </p:spTree>
    <p:extLst>
      <p:ext uri="{BB962C8B-B14F-4D97-AF65-F5344CB8AC3E}">
        <p14:creationId xmlns:p14="http://schemas.microsoft.com/office/powerpoint/2010/main" val="22024657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A8D3-4A42-D9AC-1F4A-1C0A968F78AB}"/>
              </a:ext>
            </a:extLst>
          </p:cNvPr>
          <p:cNvSpPr>
            <a:spLocks noGrp="1"/>
          </p:cNvSpPr>
          <p:nvPr>
            <p:ph type="title"/>
          </p:nvPr>
        </p:nvSpPr>
        <p:spPr/>
        <p:txBody>
          <a:bodyPr/>
          <a:lstStyle/>
          <a:p>
            <a:r>
              <a:rPr lang="en-US" dirty="0"/>
              <a:t>Course Notes</a:t>
            </a:r>
          </a:p>
        </p:txBody>
      </p:sp>
      <p:sp>
        <p:nvSpPr>
          <p:cNvPr id="3" name="Content Placeholder 2">
            <a:extLst>
              <a:ext uri="{FF2B5EF4-FFF2-40B4-BE49-F238E27FC236}">
                <a16:creationId xmlns:a16="http://schemas.microsoft.com/office/drawing/2014/main" id="{356CEBD3-2916-268F-45C1-00552DB41379}"/>
              </a:ext>
            </a:extLst>
          </p:cNvPr>
          <p:cNvSpPr>
            <a:spLocks noGrp="1"/>
          </p:cNvSpPr>
          <p:nvPr>
            <p:ph idx="1"/>
          </p:nvPr>
        </p:nvSpPr>
        <p:spPr>
          <a:xfrm>
            <a:off x="628650" y="1825624"/>
            <a:ext cx="7886700" cy="4895851"/>
          </a:xfrm>
        </p:spPr>
        <p:txBody>
          <a:bodyPr>
            <a:normAutofit/>
          </a:bodyPr>
          <a:lstStyle/>
          <a:p>
            <a:pPr algn="just"/>
            <a:r>
              <a:rPr lang="en-US" altLang="zh-CN" sz="2400" dirty="0">
                <a:latin typeface="+mn-lt"/>
              </a:rPr>
              <a:t>Get started on HW1 (two extra weeks are given).</a:t>
            </a:r>
            <a:endParaRPr lang="en-US" sz="2400" dirty="0">
              <a:latin typeface="+mn-lt"/>
            </a:endParaRPr>
          </a:p>
          <a:p>
            <a:pPr algn="just"/>
            <a:r>
              <a:rPr lang="en-US" sz="2400" dirty="0">
                <a:solidFill>
                  <a:srgbClr val="0078B9"/>
                </a:solidFill>
                <a:latin typeface="+mn-lt"/>
              </a:rPr>
              <a:t>Sample questions for class projects:</a:t>
            </a:r>
          </a:p>
          <a:p>
            <a:pPr lvl="1" algn="just"/>
            <a:r>
              <a:rPr lang="en-US" sz="1600" b="1" dirty="0">
                <a:effectLst/>
              </a:rPr>
              <a:t>Social Media Sentiment Analysis:</a:t>
            </a:r>
            <a:r>
              <a:rPr lang="en-US" sz="1600" dirty="0">
                <a:effectLst/>
              </a:rPr>
              <a:t> Analyze Twitter / </a:t>
            </a:r>
            <a:r>
              <a:rPr lang="en-US" sz="1600" dirty="0"/>
              <a:t>Reddit </a:t>
            </a:r>
            <a:r>
              <a:rPr lang="en-US" sz="1600" dirty="0">
                <a:effectLst/>
              </a:rPr>
              <a:t>posts related to a recent social event or political movement using natural language processing tools to track public sentiment / </a:t>
            </a:r>
            <a:r>
              <a:rPr lang="en-US" sz="1600" dirty="0"/>
              <a:t>engagement </a:t>
            </a:r>
            <a:r>
              <a:rPr lang="en-US" sz="1600" dirty="0">
                <a:effectLst/>
              </a:rPr>
              <a:t>and use network measures to identify influencers.</a:t>
            </a:r>
          </a:p>
          <a:p>
            <a:pPr lvl="1" algn="just"/>
            <a:r>
              <a:rPr lang="en-US" sz="1600" b="1" dirty="0">
                <a:effectLst/>
              </a:rPr>
              <a:t>Network Analysis of Online Communities:</a:t>
            </a:r>
            <a:r>
              <a:rPr lang="en-US" sz="1600" dirty="0">
                <a:effectLst/>
              </a:rPr>
              <a:t> Use </a:t>
            </a:r>
            <a:r>
              <a:rPr lang="en-US" sz="1600" dirty="0" err="1">
                <a:effectLst/>
              </a:rPr>
              <a:t>NetworkX</a:t>
            </a:r>
            <a:r>
              <a:rPr lang="en-US" sz="1600" dirty="0">
                <a:effectLst/>
              </a:rPr>
              <a:t> to analyze the follower or mention network in a dataset from Facebook or Reddit, exploring metrics such as centrality, clustering, and community detection to understand group dynamics.</a:t>
            </a:r>
          </a:p>
          <a:p>
            <a:pPr lvl="1" algn="just"/>
            <a:r>
              <a:rPr lang="en-US" sz="1600" b="1" dirty="0"/>
              <a:t>Team Communication Patterns and Performance:</a:t>
            </a:r>
            <a:r>
              <a:rPr lang="en-US" sz="1600" dirty="0"/>
              <a:t> Use a sample of Wikipedia dataset to study how communication or collaboration patterns between team members are associated with the quality of article (regression models and causal inference).</a:t>
            </a:r>
            <a:endParaRPr lang="en-US" sz="1600" dirty="0">
              <a:effectLst/>
            </a:endParaRPr>
          </a:p>
          <a:p>
            <a:pPr lvl="1" algn="just"/>
            <a:r>
              <a:rPr lang="en-US" sz="1600" b="1" dirty="0">
                <a:effectLst/>
              </a:rPr>
              <a:t>Text Mining of News Articles:</a:t>
            </a:r>
            <a:r>
              <a:rPr lang="en-US" sz="1600" dirty="0">
                <a:effectLst/>
              </a:rPr>
              <a:t> Collect and process a corpus of news articles on climate change or other issues using techniques such as LDA to identify emerging themes and differences across types of media outlets (e.g., by political affiliation).</a:t>
            </a:r>
          </a:p>
        </p:txBody>
      </p:sp>
      <p:sp>
        <p:nvSpPr>
          <p:cNvPr id="4" name="Slide Number Placeholder 3">
            <a:extLst>
              <a:ext uri="{FF2B5EF4-FFF2-40B4-BE49-F238E27FC236}">
                <a16:creationId xmlns:a16="http://schemas.microsoft.com/office/drawing/2014/main" id="{87BAD5CC-5E7C-0487-D8DD-1394AA7ADB6F}"/>
              </a:ext>
            </a:extLst>
          </p:cNvPr>
          <p:cNvSpPr>
            <a:spLocks noGrp="1"/>
          </p:cNvSpPr>
          <p:nvPr>
            <p:ph type="sldNum" sz="quarter" idx="12"/>
          </p:nvPr>
        </p:nvSpPr>
        <p:spPr/>
        <p:txBody>
          <a:bodyPr/>
          <a:lstStyle/>
          <a:p>
            <a:fld id="{6DCFA791-3060-7643-8677-86D470F57523}" type="slidenum">
              <a:rPr lang="en-US" smtClean="0"/>
              <a:pPr/>
              <a:t>52</a:t>
            </a:fld>
            <a:endParaRPr lang="en-US"/>
          </a:p>
        </p:txBody>
      </p:sp>
    </p:spTree>
    <p:extLst>
      <p:ext uri="{BB962C8B-B14F-4D97-AF65-F5344CB8AC3E}">
        <p14:creationId xmlns:p14="http://schemas.microsoft.com/office/powerpoint/2010/main" val="1913094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74BC5-E658-189D-66F2-32536312A9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2C717-DB45-EC2A-C94F-0F448341D8A1}"/>
              </a:ext>
            </a:extLst>
          </p:cNvPr>
          <p:cNvSpPr>
            <a:spLocks noGrp="1"/>
          </p:cNvSpPr>
          <p:nvPr>
            <p:ph type="title"/>
          </p:nvPr>
        </p:nvSpPr>
        <p:spPr/>
        <p:txBody>
          <a:bodyPr/>
          <a:lstStyle/>
          <a:p>
            <a:r>
              <a:rPr lang="en-US" dirty="0"/>
              <a:t>Course Notes</a:t>
            </a:r>
          </a:p>
        </p:txBody>
      </p:sp>
      <p:sp>
        <p:nvSpPr>
          <p:cNvPr id="3" name="Content Placeholder 2">
            <a:extLst>
              <a:ext uri="{FF2B5EF4-FFF2-40B4-BE49-F238E27FC236}">
                <a16:creationId xmlns:a16="http://schemas.microsoft.com/office/drawing/2014/main" id="{6C956835-C96A-BBBC-C373-EF4C1AF66E7E}"/>
              </a:ext>
            </a:extLst>
          </p:cNvPr>
          <p:cNvSpPr>
            <a:spLocks noGrp="1"/>
          </p:cNvSpPr>
          <p:nvPr>
            <p:ph idx="1"/>
          </p:nvPr>
        </p:nvSpPr>
        <p:spPr>
          <a:xfrm>
            <a:off x="628650" y="1588168"/>
            <a:ext cx="7886700" cy="5133307"/>
          </a:xfrm>
        </p:spPr>
        <p:txBody>
          <a:bodyPr>
            <a:normAutofit/>
          </a:bodyPr>
          <a:lstStyle/>
          <a:p>
            <a:pPr algn="just"/>
            <a:r>
              <a:rPr lang="en-US" sz="2400" dirty="0">
                <a:solidFill>
                  <a:srgbClr val="0078B9"/>
                </a:solidFill>
                <a:latin typeface="+mn-lt"/>
              </a:rPr>
              <a:t>Sample questions for class projects:</a:t>
            </a:r>
          </a:p>
          <a:p>
            <a:pPr lvl="1" algn="just"/>
            <a:r>
              <a:rPr lang="en-US" sz="1600" b="1" dirty="0">
                <a:effectLst/>
                <a:latin typeface="+mn-lt"/>
              </a:rPr>
              <a:t>The impact of AIGC on User Engagement: </a:t>
            </a:r>
            <a:r>
              <a:rPr lang="en-US" sz="1600" dirty="0">
                <a:effectLst/>
                <a:latin typeface="+mn-lt"/>
              </a:rPr>
              <a:t>Examine whether AI-generated content is related to increased user engagement metrics such as likes and comments. Can use any dataset of social media posts. </a:t>
            </a:r>
            <a:r>
              <a:rPr lang="en-US" sz="1600" dirty="0">
                <a:latin typeface="+mn-lt"/>
              </a:rPr>
              <a:t>Design a ML pipeline to classify AIGC posts. Use regression or causal inference frameworks to quantify the effect of AIGC.</a:t>
            </a:r>
          </a:p>
          <a:p>
            <a:pPr marL="457200" lvl="1" indent="0" algn="just">
              <a:buNone/>
            </a:pPr>
            <a:endParaRPr lang="en-US" sz="1600" dirty="0">
              <a:latin typeface="+mn-lt"/>
            </a:endParaRPr>
          </a:p>
          <a:p>
            <a:pPr lvl="1" algn="just"/>
            <a:r>
              <a:rPr lang="en-US" sz="1600" b="1" i="0" dirty="0">
                <a:effectLst/>
                <a:latin typeface="+mn-lt"/>
              </a:rPr>
              <a:t>Linguistic Analysis of Paper Acceptance: </a:t>
            </a:r>
            <a:r>
              <a:rPr lang="en-US" sz="1600" i="0" dirty="0">
                <a:effectLst/>
                <a:latin typeface="+mn-lt"/>
              </a:rPr>
              <a:t>Study what kinds of linguistic features such as LIWC categories or promotional words are correlated with paper acceptance rate. Can use the ICLR dataset combined with </a:t>
            </a:r>
            <a:r>
              <a:rPr lang="en-US" sz="1600" i="0" dirty="0" err="1">
                <a:effectLst/>
                <a:latin typeface="+mn-lt"/>
              </a:rPr>
              <a:t>OpenAlex</a:t>
            </a:r>
            <a:r>
              <a:rPr lang="en-US" sz="1600" i="0" dirty="0">
                <a:effectLst/>
                <a:latin typeface="+mn-lt"/>
              </a:rPr>
              <a:t> API. Robustness test of causality.</a:t>
            </a:r>
          </a:p>
          <a:p>
            <a:pPr lvl="1" algn="just"/>
            <a:endParaRPr lang="en-US" sz="1600" i="0" dirty="0">
              <a:effectLst/>
              <a:latin typeface="+mn-lt"/>
            </a:endParaRPr>
          </a:p>
          <a:p>
            <a:pPr lvl="1" algn="just"/>
            <a:r>
              <a:rPr lang="en-US" sz="1600" b="1" dirty="0">
                <a:latin typeface="+mn-lt"/>
              </a:rPr>
              <a:t>Predicting Movie Popularity / Rating </a:t>
            </a:r>
            <a:r>
              <a:rPr lang="en-US" sz="1600" dirty="0">
                <a:latin typeface="+mn-lt"/>
              </a:rPr>
              <a:t>(Use rotten tomatoes data)</a:t>
            </a:r>
          </a:p>
          <a:p>
            <a:pPr lvl="1" algn="just"/>
            <a:endParaRPr lang="en-US" sz="1600" dirty="0">
              <a:latin typeface="+mn-lt"/>
            </a:endParaRPr>
          </a:p>
          <a:p>
            <a:pPr lvl="1" algn="just"/>
            <a:r>
              <a:rPr lang="en-US" sz="1600" b="1" dirty="0">
                <a:latin typeface="+mn-lt"/>
              </a:rPr>
              <a:t>Examining Language Differences across Demographic Groups in Online Dating </a:t>
            </a:r>
          </a:p>
          <a:p>
            <a:pPr marL="457200" lvl="1" indent="0" algn="just">
              <a:buNone/>
            </a:pPr>
            <a:r>
              <a:rPr lang="en-US" sz="1600" b="1" dirty="0">
                <a:latin typeface="+mn-lt"/>
              </a:rPr>
              <a:t>     </a:t>
            </a:r>
            <a:r>
              <a:rPr lang="en-US" sz="1600" dirty="0">
                <a:latin typeface="+mn-lt"/>
              </a:rPr>
              <a:t>(Use OkCupid data)</a:t>
            </a:r>
          </a:p>
          <a:p>
            <a:pPr lvl="1" algn="just"/>
            <a:r>
              <a:rPr lang="en-US" sz="1600" b="1" dirty="0">
                <a:latin typeface="+mn-lt"/>
              </a:rPr>
              <a:t>…</a:t>
            </a:r>
          </a:p>
          <a:p>
            <a:pPr lvl="1" algn="just"/>
            <a:r>
              <a:rPr lang="en-US" sz="1600" b="1" dirty="0">
                <a:latin typeface="+mn-lt"/>
              </a:rPr>
              <a:t>…</a:t>
            </a:r>
          </a:p>
          <a:p>
            <a:pPr lvl="1" algn="just"/>
            <a:r>
              <a:rPr lang="en-US" sz="1600" b="1" dirty="0">
                <a:latin typeface="+mn-lt"/>
              </a:rPr>
              <a:t>…</a:t>
            </a:r>
          </a:p>
          <a:p>
            <a:pPr lvl="1" algn="just"/>
            <a:endParaRPr lang="en-US" sz="2000" b="1" i="0" dirty="0">
              <a:effectLst/>
              <a:latin typeface="+mn-lt"/>
            </a:endParaRPr>
          </a:p>
          <a:p>
            <a:pPr marL="0" indent="0" algn="just">
              <a:buNone/>
            </a:pPr>
            <a:endParaRPr lang="en-US" dirty="0">
              <a:latin typeface="+mn-lt"/>
            </a:endParaRPr>
          </a:p>
        </p:txBody>
      </p:sp>
      <p:sp>
        <p:nvSpPr>
          <p:cNvPr id="4" name="Slide Number Placeholder 3">
            <a:extLst>
              <a:ext uri="{FF2B5EF4-FFF2-40B4-BE49-F238E27FC236}">
                <a16:creationId xmlns:a16="http://schemas.microsoft.com/office/drawing/2014/main" id="{A7F2B32F-8373-96F3-CFE6-24CE8361F970}"/>
              </a:ext>
            </a:extLst>
          </p:cNvPr>
          <p:cNvSpPr>
            <a:spLocks noGrp="1"/>
          </p:cNvSpPr>
          <p:nvPr>
            <p:ph type="sldNum" sz="quarter" idx="12"/>
          </p:nvPr>
        </p:nvSpPr>
        <p:spPr/>
        <p:txBody>
          <a:bodyPr/>
          <a:lstStyle/>
          <a:p>
            <a:fld id="{6DCFA791-3060-7643-8677-86D470F57523}" type="slidenum">
              <a:rPr lang="en-US" smtClean="0"/>
              <a:pPr/>
              <a:t>53</a:t>
            </a:fld>
            <a:endParaRPr lang="en-US"/>
          </a:p>
        </p:txBody>
      </p:sp>
    </p:spTree>
    <p:extLst>
      <p:ext uri="{BB962C8B-B14F-4D97-AF65-F5344CB8AC3E}">
        <p14:creationId xmlns:p14="http://schemas.microsoft.com/office/powerpoint/2010/main" val="782134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DA37-CE03-DD96-015E-E6B106554868}"/>
              </a:ext>
            </a:extLst>
          </p:cNvPr>
          <p:cNvSpPr>
            <a:spLocks noGrp="1"/>
          </p:cNvSpPr>
          <p:nvPr>
            <p:ph type="title"/>
          </p:nvPr>
        </p:nvSpPr>
        <p:spPr/>
        <p:txBody>
          <a:bodyPr/>
          <a:lstStyle/>
          <a:p>
            <a:r>
              <a:rPr lang="en-US" sz="4400" dirty="0"/>
              <a:t>Supervised</a:t>
            </a:r>
            <a:r>
              <a:rPr lang="en-US" dirty="0"/>
              <a:t> learning examples</a:t>
            </a:r>
          </a:p>
        </p:txBody>
      </p:sp>
      <p:sp>
        <p:nvSpPr>
          <p:cNvPr id="3" name="Content Placeholder 2">
            <a:extLst>
              <a:ext uri="{FF2B5EF4-FFF2-40B4-BE49-F238E27FC236}">
                <a16:creationId xmlns:a16="http://schemas.microsoft.com/office/drawing/2014/main" id="{E1BD98CE-4C65-CB9A-006C-F039556C681A}"/>
              </a:ext>
            </a:extLst>
          </p:cNvPr>
          <p:cNvSpPr>
            <a:spLocks noGrp="1"/>
          </p:cNvSpPr>
          <p:nvPr>
            <p:ph idx="1"/>
          </p:nvPr>
        </p:nvSpPr>
        <p:spPr/>
        <p:txBody>
          <a:bodyPr>
            <a:normAutofit/>
          </a:bodyPr>
          <a:lstStyle/>
          <a:p>
            <a:pPr>
              <a:spcBef>
                <a:spcPts val="400"/>
              </a:spcBef>
            </a:pPr>
            <a:r>
              <a:rPr lang="en-US" sz="2400" dirty="0">
                <a:effectLst/>
                <a:latin typeface="LMSans10"/>
              </a:rPr>
              <a:t>Use </a:t>
            </a:r>
            <a:r>
              <a:rPr lang="en-US" sz="2400" b="1" dirty="0">
                <a:effectLst/>
                <a:latin typeface="LMSans10"/>
              </a:rPr>
              <a:t>classification techniques </a:t>
            </a:r>
            <a:r>
              <a:rPr lang="en-US" sz="2400" dirty="0">
                <a:effectLst/>
                <a:latin typeface="LMSans10"/>
              </a:rPr>
              <a:t>to identify which accounts are more likely to upgrade to premium services (this helps the salesforce to know which accounts to focus on to sell more).</a:t>
            </a:r>
          </a:p>
          <a:p>
            <a:pPr marL="0" indent="0">
              <a:spcBef>
                <a:spcPts val="400"/>
              </a:spcBef>
              <a:buNone/>
            </a:pPr>
            <a:endParaRPr lang="en-US" sz="2400" dirty="0">
              <a:effectLst/>
              <a:latin typeface="LMMathSymbols10"/>
            </a:endParaRPr>
          </a:p>
          <a:p>
            <a:pPr>
              <a:spcBef>
                <a:spcPts val="400"/>
              </a:spcBef>
            </a:pPr>
            <a:r>
              <a:rPr lang="en-US" sz="2400" dirty="0">
                <a:effectLst/>
                <a:latin typeface="LMSans10"/>
              </a:rPr>
              <a:t>Use </a:t>
            </a:r>
            <a:r>
              <a:rPr lang="en-US" sz="2400" b="1" dirty="0">
                <a:effectLst/>
                <a:latin typeface="LMSans10"/>
              </a:rPr>
              <a:t>regression models </a:t>
            </a:r>
            <a:r>
              <a:rPr lang="en-US" sz="2400" dirty="0">
                <a:effectLst/>
                <a:latin typeface="LMSans10"/>
              </a:rPr>
              <a:t>to improve how sales attract prospective clients and uncover what features of the company’s services they should highlight</a:t>
            </a:r>
            <a:r>
              <a:rPr lang="en-US" sz="2400" dirty="0">
                <a:latin typeface="LMSans10"/>
              </a:rPr>
              <a:t> in marketing</a:t>
            </a:r>
            <a:r>
              <a:rPr lang="en-US" sz="2400" dirty="0">
                <a:effectLst/>
                <a:latin typeface="LMSans10"/>
              </a:rPr>
              <a:t>.</a:t>
            </a:r>
          </a:p>
        </p:txBody>
      </p:sp>
      <p:sp>
        <p:nvSpPr>
          <p:cNvPr id="4" name="Slide Number Placeholder 3">
            <a:extLst>
              <a:ext uri="{FF2B5EF4-FFF2-40B4-BE49-F238E27FC236}">
                <a16:creationId xmlns:a16="http://schemas.microsoft.com/office/drawing/2014/main" id="{BC04CEA7-D15D-4F6F-E9F3-4FC93EAEEFB6}"/>
              </a:ext>
            </a:extLst>
          </p:cNvPr>
          <p:cNvSpPr>
            <a:spLocks noGrp="1"/>
          </p:cNvSpPr>
          <p:nvPr>
            <p:ph type="sldNum" sz="quarter" idx="12"/>
          </p:nvPr>
        </p:nvSpPr>
        <p:spPr/>
        <p:txBody>
          <a:bodyPr/>
          <a:lstStyle/>
          <a:p>
            <a:fld id="{6DCFA791-3060-7643-8677-86D470F57523}" type="slidenum">
              <a:rPr lang="en-US" smtClean="0"/>
              <a:pPr/>
              <a:t>6</a:t>
            </a:fld>
            <a:endParaRPr lang="en-US"/>
          </a:p>
        </p:txBody>
      </p:sp>
    </p:spTree>
    <p:extLst>
      <p:ext uri="{BB962C8B-B14F-4D97-AF65-F5344CB8AC3E}">
        <p14:creationId xmlns:p14="http://schemas.microsoft.com/office/powerpoint/2010/main" val="1789810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E9CE5-D3AD-69F7-3497-3416A16D1941}"/>
              </a:ext>
            </a:extLst>
          </p:cNvPr>
          <p:cNvSpPr>
            <a:spLocks noGrp="1"/>
          </p:cNvSpPr>
          <p:nvPr>
            <p:ph type="title"/>
          </p:nvPr>
        </p:nvSpPr>
        <p:spPr/>
        <p:txBody>
          <a:bodyPr/>
          <a:lstStyle/>
          <a:p>
            <a:r>
              <a:rPr lang="en-US" dirty="0"/>
              <a:t>An exercise</a:t>
            </a:r>
          </a:p>
        </p:txBody>
      </p:sp>
      <p:sp>
        <p:nvSpPr>
          <p:cNvPr id="3" name="Content Placeholder 2">
            <a:extLst>
              <a:ext uri="{FF2B5EF4-FFF2-40B4-BE49-F238E27FC236}">
                <a16:creationId xmlns:a16="http://schemas.microsoft.com/office/drawing/2014/main" id="{2E49C670-FEFF-4C0A-DDF9-3D846D5A9C2E}"/>
              </a:ext>
            </a:extLst>
          </p:cNvPr>
          <p:cNvSpPr>
            <a:spLocks noGrp="1"/>
          </p:cNvSpPr>
          <p:nvPr>
            <p:ph idx="1"/>
          </p:nvPr>
        </p:nvSpPr>
        <p:spPr>
          <a:xfrm>
            <a:off x="628650" y="1603378"/>
            <a:ext cx="8168509" cy="4180477"/>
          </a:xfrm>
        </p:spPr>
        <p:txBody>
          <a:bodyPr>
            <a:normAutofit fontScale="92500"/>
          </a:bodyPr>
          <a:lstStyle/>
          <a:p>
            <a:pPr marL="0" indent="0">
              <a:buNone/>
            </a:pPr>
            <a:r>
              <a:rPr lang="en-US" sz="2600" dirty="0">
                <a:effectLst/>
                <a:latin typeface="LMSans10"/>
              </a:rPr>
              <a:t>Are the following problems </a:t>
            </a:r>
            <a:r>
              <a:rPr lang="en-US" sz="2600" dirty="0">
                <a:solidFill>
                  <a:srgbClr val="0019FF"/>
                </a:solidFill>
                <a:effectLst/>
                <a:latin typeface="LMSans10"/>
              </a:rPr>
              <a:t>supervised or unsupervised</a:t>
            </a:r>
            <a:r>
              <a:rPr lang="en-US" sz="2600" dirty="0">
                <a:effectLst/>
                <a:latin typeface="LMSans10"/>
              </a:rPr>
              <a:t>? </a:t>
            </a:r>
          </a:p>
          <a:p>
            <a:pPr marL="0" indent="0">
              <a:buNone/>
            </a:pPr>
            <a:r>
              <a:rPr lang="en-US" sz="2600" dirty="0">
                <a:effectLst/>
                <a:latin typeface="LMSans10"/>
              </a:rPr>
              <a:t>If they are supervised problems, are they </a:t>
            </a:r>
            <a:r>
              <a:rPr lang="en-US" sz="2600" dirty="0">
                <a:solidFill>
                  <a:srgbClr val="0019FF"/>
                </a:solidFill>
                <a:effectLst/>
                <a:latin typeface="LMSans10"/>
              </a:rPr>
              <a:t>regression</a:t>
            </a:r>
            <a:r>
              <a:rPr lang="en-US" sz="2600" dirty="0">
                <a:effectLst/>
                <a:latin typeface="LMSans10"/>
              </a:rPr>
              <a:t> (output is numerical) or </a:t>
            </a:r>
            <a:r>
              <a:rPr lang="en-US" sz="2600" dirty="0">
                <a:solidFill>
                  <a:srgbClr val="0019FF"/>
                </a:solidFill>
                <a:effectLst/>
                <a:latin typeface="LMSans10"/>
              </a:rPr>
              <a:t>classification</a:t>
            </a:r>
            <a:r>
              <a:rPr lang="en-US" sz="2600" dirty="0">
                <a:effectLst/>
                <a:latin typeface="LMSans10"/>
              </a:rPr>
              <a:t> (output is categorical) problems?</a:t>
            </a:r>
          </a:p>
          <a:p>
            <a:pPr marL="0" indent="0">
              <a:buNone/>
            </a:pPr>
            <a:endParaRPr lang="en-US" sz="2000" dirty="0">
              <a:effectLst/>
            </a:endParaRPr>
          </a:p>
          <a:p>
            <a:r>
              <a:rPr lang="en-US" sz="2200" dirty="0">
                <a:effectLst/>
                <a:latin typeface="LMSans10"/>
              </a:rPr>
              <a:t>Problem 1: Given a database of customer data, automatically discover market segments and group customers into different market segments. </a:t>
            </a:r>
          </a:p>
          <a:p>
            <a:r>
              <a:rPr lang="en-US" sz="2200" dirty="0">
                <a:effectLst/>
                <a:latin typeface="LMSans10"/>
              </a:rPr>
              <a:t>Problem </a:t>
            </a:r>
            <a:r>
              <a:rPr lang="en-US" sz="2200" dirty="0">
                <a:latin typeface="LMSans10"/>
              </a:rPr>
              <a:t>2</a:t>
            </a:r>
            <a:r>
              <a:rPr lang="en-US" sz="2200" dirty="0">
                <a:effectLst/>
                <a:latin typeface="LMSans10"/>
              </a:rPr>
              <a:t>: You have a large inventory of identical items. You want to predict how many of these items will sell over the next 3 months. </a:t>
            </a:r>
            <a:endParaRPr lang="en-US" sz="2200" dirty="0">
              <a:effectLst/>
            </a:endParaRPr>
          </a:p>
          <a:p>
            <a:r>
              <a:rPr lang="en-US" sz="2200" dirty="0">
                <a:effectLst/>
                <a:latin typeface="LMSans10"/>
              </a:rPr>
              <a:t>Problem 3: You’d like software to examine individual customer accounts, and for each account decide if it has been hacked/compromised.</a:t>
            </a:r>
            <a:endParaRPr lang="en-US" sz="2200" dirty="0">
              <a:effectLst/>
            </a:endParaRPr>
          </a:p>
        </p:txBody>
      </p:sp>
      <p:sp>
        <p:nvSpPr>
          <p:cNvPr id="4" name="Slide Number Placeholder 3">
            <a:extLst>
              <a:ext uri="{FF2B5EF4-FFF2-40B4-BE49-F238E27FC236}">
                <a16:creationId xmlns:a16="http://schemas.microsoft.com/office/drawing/2014/main" id="{79641B0D-202A-A7D4-09F8-4B2B31914C8B}"/>
              </a:ext>
            </a:extLst>
          </p:cNvPr>
          <p:cNvSpPr>
            <a:spLocks noGrp="1"/>
          </p:cNvSpPr>
          <p:nvPr>
            <p:ph type="sldNum" sz="quarter" idx="12"/>
          </p:nvPr>
        </p:nvSpPr>
        <p:spPr/>
        <p:txBody>
          <a:bodyPr/>
          <a:lstStyle/>
          <a:p>
            <a:fld id="{6DCFA791-3060-7643-8677-86D470F57523}" type="slidenum">
              <a:rPr lang="en-US" smtClean="0"/>
              <a:pPr/>
              <a:t>7</a:t>
            </a:fld>
            <a:endParaRPr lang="en-US"/>
          </a:p>
        </p:txBody>
      </p:sp>
    </p:spTree>
    <p:extLst>
      <p:ext uri="{BB962C8B-B14F-4D97-AF65-F5344CB8AC3E}">
        <p14:creationId xmlns:p14="http://schemas.microsoft.com/office/powerpoint/2010/main" val="3228164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3405-A3E3-EC4F-ADA2-F8707AF5DB91}"/>
              </a:ext>
            </a:extLst>
          </p:cNvPr>
          <p:cNvSpPr>
            <a:spLocks noGrp="1"/>
          </p:cNvSpPr>
          <p:nvPr>
            <p:ph type="title"/>
          </p:nvPr>
        </p:nvSpPr>
        <p:spPr/>
        <p:txBody>
          <a:bodyPr/>
          <a:lstStyle/>
          <a:p>
            <a:r>
              <a:rPr lang="en-US" dirty="0"/>
              <a:t>Supervised</a:t>
            </a:r>
            <a:r>
              <a:rPr lang="zh-TW" altLang="en-US" dirty="0"/>
              <a:t> </a:t>
            </a:r>
            <a:r>
              <a:rPr lang="en-US" altLang="zh-TW" dirty="0"/>
              <a:t>learning</a:t>
            </a:r>
            <a:endParaRPr lang="en-US" dirty="0"/>
          </a:p>
        </p:txBody>
      </p:sp>
      <p:sp>
        <p:nvSpPr>
          <p:cNvPr id="3" name="Content Placeholder 2">
            <a:extLst>
              <a:ext uri="{FF2B5EF4-FFF2-40B4-BE49-F238E27FC236}">
                <a16:creationId xmlns:a16="http://schemas.microsoft.com/office/drawing/2014/main" id="{EEC2E839-C9E6-0F4A-9A7F-5139823A62BD}"/>
              </a:ext>
            </a:extLst>
          </p:cNvPr>
          <p:cNvSpPr>
            <a:spLocks noGrp="1"/>
          </p:cNvSpPr>
          <p:nvPr>
            <p:ph idx="1"/>
          </p:nvPr>
        </p:nvSpPr>
        <p:spPr>
          <a:xfrm>
            <a:off x="628650" y="1610184"/>
            <a:ext cx="8210550" cy="4882689"/>
          </a:xfrm>
        </p:spPr>
        <p:txBody>
          <a:bodyPr>
            <a:normAutofit/>
          </a:bodyPr>
          <a:lstStyle/>
          <a:p>
            <a:r>
              <a:rPr lang="en-HK" sz="2400" dirty="0"/>
              <a:t>Outcome measurement Y</a:t>
            </a:r>
          </a:p>
          <a:p>
            <a:pPr lvl="1"/>
            <a:r>
              <a:rPr lang="en-HK" sz="2000" dirty="0"/>
              <a:t>output, response, target, dependent variable</a:t>
            </a:r>
          </a:p>
          <a:p>
            <a:r>
              <a:rPr lang="en-HK" sz="2400" dirty="0"/>
              <a:t>Vector of p predictors / measurements X </a:t>
            </a:r>
          </a:p>
          <a:p>
            <a:pPr lvl="1"/>
            <a:r>
              <a:rPr lang="en-HK" sz="2000" dirty="0"/>
              <a:t>inputs, regressors, covariates, features, independent variables</a:t>
            </a:r>
          </a:p>
          <a:p>
            <a:r>
              <a:rPr lang="en-HK" sz="2400" dirty="0"/>
              <a:t>These are called observations or samples.</a:t>
            </a:r>
          </a:p>
          <a:p>
            <a:r>
              <a:rPr lang="en-HK" sz="2400" dirty="0"/>
              <a:t>In a </a:t>
            </a:r>
            <a:r>
              <a:rPr lang="en-HK" sz="2400" dirty="0">
                <a:solidFill>
                  <a:srgbClr val="0019FF"/>
                </a:solidFill>
              </a:rPr>
              <a:t>regression problem</a:t>
            </a:r>
            <a:r>
              <a:rPr lang="en-HK" sz="2400" dirty="0"/>
              <a:t>, Y is quantitative </a:t>
            </a:r>
          </a:p>
          <a:p>
            <a:pPr lvl="1"/>
            <a:r>
              <a:rPr lang="en-HK" sz="2000" dirty="0"/>
              <a:t>E.g., likes, comments, views, age, price</a:t>
            </a:r>
          </a:p>
          <a:p>
            <a:r>
              <a:rPr lang="en-HK" sz="2400" dirty="0"/>
              <a:t>In a </a:t>
            </a:r>
            <a:r>
              <a:rPr lang="en-HK" sz="2400" dirty="0">
                <a:solidFill>
                  <a:srgbClr val="0019FF"/>
                </a:solidFill>
              </a:rPr>
              <a:t>classification problem</a:t>
            </a:r>
            <a:r>
              <a:rPr lang="en-HK" sz="2400" dirty="0"/>
              <a:t>, Y takes values in a set of labels</a:t>
            </a:r>
          </a:p>
          <a:p>
            <a:pPr lvl="1"/>
            <a:r>
              <a:rPr lang="en-HK" sz="2000" dirty="0"/>
              <a:t>E.g., gender, education level, personality type</a:t>
            </a:r>
          </a:p>
          <a:p>
            <a:pPr lvl="1"/>
            <a:r>
              <a:rPr lang="en-HK" sz="2000" dirty="0"/>
              <a:t>We have training data (x</a:t>
            </a:r>
            <a:r>
              <a:rPr lang="en-HK" sz="2000" baseline="-25000" dirty="0"/>
              <a:t>1</a:t>
            </a:r>
            <a:r>
              <a:rPr lang="en-HK" sz="2000" dirty="0"/>
              <a:t>, y</a:t>
            </a:r>
            <a:r>
              <a:rPr lang="en-HK" sz="2000" baseline="-25000" dirty="0"/>
              <a:t>1</a:t>
            </a:r>
            <a:r>
              <a:rPr lang="en-HK" sz="2000" dirty="0"/>
              <a:t>), . . . ,(</a:t>
            </a:r>
            <a:r>
              <a:rPr lang="en-HK" sz="2000" dirty="0" err="1"/>
              <a:t>x</a:t>
            </a:r>
            <a:r>
              <a:rPr lang="en-HK" sz="2000" baseline="-25000" dirty="0" err="1"/>
              <a:t>N</a:t>
            </a:r>
            <a:r>
              <a:rPr lang="en-HK" sz="2000" dirty="0"/>
              <a:t> , </a:t>
            </a:r>
            <a:r>
              <a:rPr lang="en-HK" sz="2000" dirty="0" err="1"/>
              <a:t>y</a:t>
            </a:r>
            <a:r>
              <a:rPr lang="en-HK" sz="2000" baseline="-25000" dirty="0" err="1"/>
              <a:t>N</a:t>
            </a:r>
            <a:r>
              <a:rPr lang="en-HK" sz="2000" dirty="0"/>
              <a:t> ).</a:t>
            </a:r>
          </a:p>
          <a:p>
            <a:r>
              <a:rPr lang="en-HK" sz="2400" dirty="0"/>
              <a:t>Classification is perhaps the most widely used ML method.</a:t>
            </a:r>
          </a:p>
          <a:p>
            <a:r>
              <a:rPr lang="en-HK" sz="2400" dirty="0"/>
              <a:t>Examples in the previous class?</a:t>
            </a:r>
          </a:p>
          <a:p>
            <a:endParaRPr lang="en-US" sz="2400" dirty="0"/>
          </a:p>
        </p:txBody>
      </p:sp>
      <p:sp>
        <p:nvSpPr>
          <p:cNvPr id="4" name="Slide Number Placeholder 3">
            <a:extLst>
              <a:ext uri="{FF2B5EF4-FFF2-40B4-BE49-F238E27FC236}">
                <a16:creationId xmlns:a16="http://schemas.microsoft.com/office/drawing/2014/main" id="{E64C57DF-5555-DA25-5025-573C1BCAC27E}"/>
              </a:ext>
            </a:extLst>
          </p:cNvPr>
          <p:cNvSpPr>
            <a:spLocks noGrp="1"/>
          </p:cNvSpPr>
          <p:nvPr>
            <p:ph type="sldNum" sz="quarter" idx="12"/>
          </p:nvPr>
        </p:nvSpPr>
        <p:spPr/>
        <p:txBody>
          <a:bodyPr/>
          <a:lstStyle/>
          <a:p>
            <a:fld id="{6DCFA791-3060-7643-8677-86D470F57523}" type="slidenum">
              <a:rPr lang="en-US" smtClean="0"/>
              <a:pPr/>
              <a:t>8</a:t>
            </a:fld>
            <a:endParaRPr lang="en-US"/>
          </a:p>
        </p:txBody>
      </p:sp>
    </p:spTree>
    <p:extLst>
      <p:ext uri="{BB962C8B-B14F-4D97-AF65-F5344CB8AC3E}">
        <p14:creationId xmlns:p14="http://schemas.microsoft.com/office/powerpoint/2010/main" val="4205042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B72FA-3830-51A9-ABC6-F3009CE0DBBC}"/>
              </a:ext>
            </a:extLst>
          </p:cNvPr>
          <p:cNvSpPr>
            <a:spLocks noGrp="1"/>
          </p:cNvSpPr>
          <p:nvPr>
            <p:ph type="title"/>
          </p:nvPr>
        </p:nvSpPr>
        <p:spPr/>
        <p:txBody>
          <a:bodyPr>
            <a:normAutofit/>
          </a:bodyPr>
          <a:lstStyle/>
          <a:p>
            <a:r>
              <a:rPr lang="en-US" dirty="0"/>
              <a:t>What is the usual objective?</a:t>
            </a:r>
          </a:p>
        </p:txBody>
      </p:sp>
      <p:pic>
        <p:nvPicPr>
          <p:cNvPr id="4" name="Picture 3">
            <a:extLst>
              <a:ext uri="{FF2B5EF4-FFF2-40B4-BE49-F238E27FC236}">
                <a16:creationId xmlns:a16="http://schemas.microsoft.com/office/drawing/2014/main" id="{EEB30C49-C2C6-6C16-571D-54B1A10816B6}"/>
              </a:ext>
            </a:extLst>
          </p:cNvPr>
          <p:cNvPicPr>
            <a:picLocks noChangeAspect="1"/>
          </p:cNvPicPr>
          <p:nvPr/>
        </p:nvPicPr>
        <p:blipFill>
          <a:blip r:embed="rId2"/>
          <a:stretch>
            <a:fillRect/>
          </a:stretch>
        </p:blipFill>
        <p:spPr>
          <a:xfrm>
            <a:off x="628650" y="1690689"/>
            <a:ext cx="7772400" cy="1727200"/>
          </a:xfrm>
          <a:prstGeom prst="rect">
            <a:avLst/>
          </a:prstGeom>
        </p:spPr>
      </p:pic>
      <p:pic>
        <p:nvPicPr>
          <p:cNvPr id="5" name="Picture 4">
            <a:extLst>
              <a:ext uri="{FF2B5EF4-FFF2-40B4-BE49-F238E27FC236}">
                <a16:creationId xmlns:a16="http://schemas.microsoft.com/office/drawing/2014/main" id="{BED17B5E-8F02-CFC1-E980-541D6642158F}"/>
              </a:ext>
            </a:extLst>
          </p:cNvPr>
          <p:cNvPicPr>
            <a:picLocks noChangeAspect="1"/>
          </p:cNvPicPr>
          <p:nvPr/>
        </p:nvPicPr>
        <p:blipFill>
          <a:blip r:embed="rId3"/>
          <a:stretch>
            <a:fillRect/>
          </a:stretch>
        </p:blipFill>
        <p:spPr>
          <a:xfrm>
            <a:off x="685800" y="3559618"/>
            <a:ext cx="7772400" cy="2367668"/>
          </a:xfrm>
          <a:prstGeom prst="rect">
            <a:avLst/>
          </a:prstGeom>
        </p:spPr>
      </p:pic>
      <p:sp>
        <p:nvSpPr>
          <p:cNvPr id="3" name="TextBox 2">
            <a:extLst>
              <a:ext uri="{FF2B5EF4-FFF2-40B4-BE49-F238E27FC236}">
                <a16:creationId xmlns:a16="http://schemas.microsoft.com/office/drawing/2014/main" id="{C4FEE2C1-885D-7FBE-3E53-05C9A0895CBE}"/>
              </a:ext>
            </a:extLst>
          </p:cNvPr>
          <p:cNvSpPr txBox="1"/>
          <p:nvPr/>
        </p:nvSpPr>
        <p:spPr>
          <a:xfrm>
            <a:off x="628649" y="3559617"/>
            <a:ext cx="7772399" cy="236766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62C24B7-14A7-0C44-3C7C-2C77DB3EB35E}"/>
              </a:ext>
            </a:extLst>
          </p:cNvPr>
          <p:cNvSpPr>
            <a:spLocks noGrp="1"/>
          </p:cNvSpPr>
          <p:nvPr>
            <p:ph type="sldNum" sz="quarter" idx="12"/>
          </p:nvPr>
        </p:nvSpPr>
        <p:spPr/>
        <p:txBody>
          <a:bodyPr/>
          <a:lstStyle/>
          <a:p>
            <a:fld id="{6DCFA791-3060-7643-8677-86D470F57523}" type="slidenum">
              <a:rPr lang="en-US" smtClean="0"/>
              <a:pPr/>
              <a:t>9</a:t>
            </a:fld>
            <a:endParaRPr lang="en-US"/>
          </a:p>
        </p:txBody>
      </p:sp>
    </p:spTree>
    <p:extLst>
      <p:ext uri="{BB962C8B-B14F-4D97-AF65-F5344CB8AC3E}">
        <p14:creationId xmlns:p14="http://schemas.microsoft.com/office/powerpoint/2010/main" val="36337290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hang" id="{16B57925-4BF1-1F47-9CC9-F9B8FF84AD2B}" vid="{9FDA24BC-AEBA-8448-BDDE-8ACFED393888}"/>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hang" id="{16B57925-4BF1-1F47-9CC9-F9B8FF84AD2B}" vid="{9FDA24BC-AEBA-8448-BDDE-8ACFED39388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5268</TotalTime>
  <Words>3118</Words>
  <Application>Microsoft Macintosh PowerPoint</Application>
  <PresentationFormat>On-screen Show (4:3)</PresentationFormat>
  <Paragraphs>335</Paragraphs>
  <Slides>53</Slides>
  <Notes>16</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53</vt:i4>
      </vt:variant>
    </vt:vector>
  </HeadingPairs>
  <TitlesOfParts>
    <vt:vector size="73" baseType="lpstr">
      <vt:lpstr>-apple-system</vt:lpstr>
      <vt:lpstr>Google Sans</vt:lpstr>
      <vt:lpstr>LM Sans 12</vt:lpstr>
      <vt:lpstr>LMMathSymbols10</vt:lpstr>
      <vt:lpstr>LMMathSymbols7</vt:lpstr>
      <vt:lpstr>LMMono10</vt:lpstr>
      <vt:lpstr>LMRoman10</vt:lpstr>
      <vt:lpstr>LMSans10</vt:lpstr>
      <vt:lpstr>LMSans8</vt:lpstr>
      <vt:lpstr>LMSans9</vt:lpstr>
      <vt:lpstr>source-serif-pro</vt:lpstr>
      <vt:lpstr>Abadi MT Condensed Extra Bold</vt:lpstr>
      <vt:lpstr>Abadi MT Condensed Light</vt:lpstr>
      <vt:lpstr>Aptos</vt:lpstr>
      <vt:lpstr>Arial</vt:lpstr>
      <vt:lpstr>Calibri</vt:lpstr>
      <vt:lpstr>Calibri Light</vt:lpstr>
      <vt:lpstr>Cambria Math</vt:lpstr>
      <vt:lpstr>Office Theme</vt:lpstr>
      <vt:lpstr>1_Office Theme</vt:lpstr>
      <vt:lpstr>SDSC 2005 - Introduction to Computational Social Science  (Lecture 5)</vt:lpstr>
      <vt:lpstr>Agenda today</vt:lpstr>
      <vt:lpstr>Statistical machine learning</vt:lpstr>
      <vt:lpstr>Supervised vs. Unsupervised learning</vt:lpstr>
      <vt:lpstr>Supervised learning paradigm</vt:lpstr>
      <vt:lpstr>Supervised learning examples</vt:lpstr>
      <vt:lpstr>An exercise</vt:lpstr>
      <vt:lpstr>Supervised learning</vt:lpstr>
      <vt:lpstr>What is the usual objective?</vt:lpstr>
      <vt:lpstr>Logistic regression</vt:lpstr>
      <vt:lpstr>How to predict sales using variables such as num. of TV ads?</vt:lpstr>
      <vt:lpstr>Why not using linear regression?</vt:lpstr>
      <vt:lpstr>Logistic regression</vt:lpstr>
      <vt:lpstr>Fitting Logistic regression</vt:lpstr>
      <vt:lpstr>Interpreting coefficients in logit model</vt:lpstr>
      <vt:lpstr>Logit classification example</vt:lpstr>
      <vt:lpstr>K-nearest neighbors (KNN)</vt:lpstr>
      <vt:lpstr>K-nearest neighbors (KNN)</vt:lpstr>
      <vt:lpstr>K-nearest neighbors (KNN)</vt:lpstr>
      <vt:lpstr>K-nearest neighbors (KNN)</vt:lpstr>
      <vt:lpstr>Python implementation</vt:lpstr>
      <vt:lpstr>Python implementation</vt:lpstr>
      <vt:lpstr>Python Scikit-learn package</vt:lpstr>
      <vt:lpstr>Threshold &amp; trade-offs btw. errors</vt:lpstr>
      <vt:lpstr>Confusion matrix</vt:lpstr>
      <vt:lpstr>Receiver operating characteristic (ROC)</vt:lpstr>
      <vt:lpstr>Choose the best threshold for a model</vt:lpstr>
      <vt:lpstr>AUC for comparison btw. models</vt:lpstr>
      <vt:lpstr>Precision vs. recall (focus on minor class)</vt:lpstr>
      <vt:lpstr>Trade-off between precision and recall</vt:lpstr>
      <vt:lpstr>F1-score: summarizing PR</vt:lpstr>
      <vt:lpstr>F1 score for picking model threshold</vt:lpstr>
      <vt:lpstr>PR curve for model comparison</vt:lpstr>
      <vt:lpstr>Summary</vt:lpstr>
      <vt:lpstr>So far …</vt:lpstr>
      <vt:lpstr>Model evaluation on test data</vt:lpstr>
      <vt:lpstr>The validation set approach</vt:lpstr>
      <vt:lpstr>The validation set approach</vt:lpstr>
      <vt:lpstr>The validation set approach</vt:lpstr>
      <vt:lpstr>Resampling methods</vt:lpstr>
      <vt:lpstr>Cross-validation (CV)</vt:lpstr>
      <vt:lpstr>Leave-One-Out cross-validation (LOOCV)</vt:lpstr>
      <vt:lpstr>LOOCV</vt:lpstr>
      <vt:lpstr>More common: k-fold CV</vt:lpstr>
      <vt:lpstr>K-fold CV</vt:lpstr>
      <vt:lpstr>K-fold CV is very close to LOOCV</vt:lpstr>
      <vt:lpstr>More about k-fold CV</vt:lpstr>
      <vt:lpstr>k-fold CV for model tuning/selection</vt:lpstr>
      <vt:lpstr>Bootstrap in statistics</vt:lpstr>
      <vt:lpstr>Bootstrap</vt:lpstr>
      <vt:lpstr>Bootstrap works in practice</vt:lpstr>
      <vt:lpstr>Course Notes</vt:lpstr>
      <vt:lpstr>Course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SEEM4112 Computing Methods in Data Analytics 1. Introduction</dc:title>
  <dc:creator>Q Z</dc:creator>
  <cp:lastModifiedBy>Prof. PENG Hao</cp:lastModifiedBy>
  <cp:revision>218</cp:revision>
  <dcterms:created xsi:type="dcterms:W3CDTF">2019-01-16T16:49:18Z</dcterms:created>
  <dcterms:modified xsi:type="dcterms:W3CDTF">2026-02-09T07:39:25Z</dcterms:modified>
</cp:coreProperties>
</file>